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0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279.xml" ContentType="application/vnd.openxmlformats-officedocument.presentationml.notesSlide+xml"/>
  <Override PartName="/ppt/notesSlides/notesSlide280.xml" ContentType="application/vnd.openxmlformats-officedocument.presentationml.notesSlide+xml"/>
  <Override PartName="/ppt/notesSlides/notesSlide281.xml" ContentType="application/vnd.openxmlformats-officedocument.presentationml.notesSlide+xml"/>
  <Override PartName="/ppt/notesSlides/notesSlide282.xml" ContentType="application/vnd.openxmlformats-officedocument.presentationml.notesSlide+xml"/>
  <Override PartName="/ppt/notesSlides/notesSlide283.xml" ContentType="application/vnd.openxmlformats-officedocument.presentationml.notesSlide+xml"/>
  <Override PartName="/ppt/notesSlides/notesSlide284.xml" ContentType="application/vnd.openxmlformats-officedocument.presentationml.notesSlide+xml"/>
  <Override PartName="/ppt/notesSlides/notesSlide285.xml" ContentType="application/vnd.openxmlformats-officedocument.presentationml.notesSlide+xml"/>
  <Override PartName="/ppt/notesSlides/notesSlide286.xml" ContentType="application/vnd.openxmlformats-officedocument.presentationml.notesSlide+xml"/>
  <Override PartName="/ppt/notesSlides/notesSlide287.xml" ContentType="application/vnd.openxmlformats-officedocument.presentationml.notesSlide+xml"/>
  <Override PartName="/ppt/notesSlides/notesSlide288.xml" ContentType="application/vnd.openxmlformats-officedocument.presentationml.notesSlide+xml"/>
  <Override PartName="/ppt/notesSlides/notesSlide289.xml" ContentType="application/vnd.openxmlformats-officedocument.presentationml.notesSlide+xml"/>
  <Override PartName="/ppt/notesSlides/notesSlide290.xml" ContentType="application/vnd.openxmlformats-officedocument.presentationml.notesSlide+xml"/>
  <Override PartName="/ppt/notesSlides/notesSlide291.xml" ContentType="application/vnd.openxmlformats-officedocument.presentationml.notesSlide+xml"/>
  <Override PartName="/ppt/notesSlides/notesSlide292.xml" ContentType="application/vnd.openxmlformats-officedocument.presentationml.notesSlide+xml"/>
  <Override PartName="/ppt/notesSlides/notesSlide293.xml" ContentType="application/vnd.openxmlformats-officedocument.presentationml.notesSlide+xml"/>
  <Override PartName="/ppt/notesSlides/notesSlide294.xml" ContentType="application/vnd.openxmlformats-officedocument.presentationml.notesSlide+xml"/>
  <Override PartName="/ppt/notesSlides/notesSlide295.xml" ContentType="application/vnd.openxmlformats-officedocument.presentationml.notesSlide+xml"/>
  <Override PartName="/ppt/notesSlides/notesSlide296.xml" ContentType="application/vnd.openxmlformats-officedocument.presentationml.notesSlide+xml"/>
  <Override PartName="/ppt/notesSlides/notesSlide297.xml" ContentType="application/vnd.openxmlformats-officedocument.presentationml.notesSlide+xml"/>
  <Override PartName="/ppt/notesSlides/notesSlide298.xml" ContentType="application/vnd.openxmlformats-officedocument.presentationml.notesSlide+xml"/>
  <Override PartName="/ppt/notesSlides/notesSlide299.xml" ContentType="application/vnd.openxmlformats-officedocument.presentationml.notesSlide+xml"/>
  <Override PartName="/ppt/notesSlides/notesSlide30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  <p:sldId id="463" r:id="rId209"/>
    <p:sldId id="464" r:id="rId210"/>
    <p:sldId id="465" r:id="rId211"/>
    <p:sldId id="466" r:id="rId212"/>
    <p:sldId id="467" r:id="rId213"/>
    <p:sldId id="468" r:id="rId214"/>
    <p:sldId id="469" r:id="rId215"/>
    <p:sldId id="470" r:id="rId216"/>
    <p:sldId id="471" r:id="rId217"/>
    <p:sldId id="472" r:id="rId218"/>
    <p:sldId id="473" r:id="rId219"/>
    <p:sldId id="474" r:id="rId220"/>
    <p:sldId id="475" r:id="rId221"/>
    <p:sldId id="476" r:id="rId222"/>
    <p:sldId id="477" r:id="rId223"/>
    <p:sldId id="478" r:id="rId224"/>
    <p:sldId id="479" r:id="rId225"/>
    <p:sldId id="480" r:id="rId226"/>
    <p:sldId id="481" r:id="rId227"/>
    <p:sldId id="482" r:id="rId228"/>
    <p:sldId id="483" r:id="rId229"/>
    <p:sldId id="484" r:id="rId230"/>
    <p:sldId id="485" r:id="rId231"/>
    <p:sldId id="486" r:id="rId232"/>
    <p:sldId id="487" r:id="rId233"/>
    <p:sldId id="488" r:id="rId234"/>
    <p:sldId id="489" r:id="rId235"/>
    <p:sldId id="490" r:id="rId236"/>
    <p:sldId id="491" r:id="rId237"/>
    <p:sldId id="492" r:id="rId238"/>
    <p:sldId id="493" r:id="rId239"/>
    <p:sldId id="494" r:id="rId240"/>
    <p:sldId id="495" r:id="rId241"/>
    <p:sldId id="496" r:id="rId242"/>
    <p:sldId id="497" r:id="rId243"/>
    <p:sldId id="498" r:id="rId244"/>
    <p:sldId id="499" r:id="rId245"/>
    <p:sldId id="500" r:id="rId246"/>
    <p:sldId id="501" r:id="rId247"/>
    <p:sldId id="502" r:id="rId248"/>
    <p:sldId id="503" r:id="rId249"/>
    <p:sldId id="504" r:id="rId250"/>
    <p:sldId id="505" r:id="rId251"/>
    <p:sldId id="506" r:id="rId252"/>
    <p:sldId id="507" r:id="rId253"/>
    <p:sldId id="508" r:id="rId254"/>
    <p:sldId id="509" r:id="rId255"/>
    <p:sldId id="510" r:id="rId256"/>
    <p:sldId id="511" r:id="rId257"/>
    <p:sldId id="512" r:id="rId258"/>
    <p:sldId id="513" r:id="rId259"/>
    <p:sldId id="514" r:id="rId260"/>
    <p:sldId id="515" r:id="rId261"/>
    <p:sldId id="516" r:id="rId262"/>
    <p:sldId id="517" r:id="rId263"/>
    <p:sldId id="518" r:id="rId264"/>
    <p:sldId id="519" r:id="rId265"/>
    <p:sldId id="520" r:id="rId266"/>
    <p:sldId id="521" r:id="rId267"/>
    <p:sldId id="522" r:id="rId268"/>
    <p:sldId id="523" r:id="rId269"/>
    <p:sldId id="524" r:id="rId270"/>
    <p:sldId id="525" r:id="rId271"/>
    <p:sldId id="526" r:id="rId272"/>
    <p:sldId id="527" r:id="rId273"/>
    <p:sldId id="528" r:id="rId274"/>
    <p:sldId id="529" r:id="rId275"/>
    <p:sldId id="530" r:id="rId276"/>
    <p:sldId id="531" r:id="rId277"/>
    <p:sldId id="532" r:id="rId278"/>
    <p:sldId id="533" r:id="rId279"/>
    <p:sldId id="534" r:id="rId280"/>
    <p:sldId id="535" r:id="rId281"/>
    <p:sldId id="536" r:id="rId282"/>
    <p:sldId id="537" r:id="rId283"/>
    <p:sldId id="538" r:id="rId284"/>
    <p:sldId id="539" r:id="rId285"/>
    <p:sldId id="540" r:id="rId286"/>
    <p:sldId id="541" r:id="rId287"/>
    <p:sldId id="542" r:id="rId288"/>
    <p:sldId id="543" r:id="rId289"/>
    <p:sldId id="544" r:id="rId290"/>
    <p:sldId id="545" r:id="rId291"/>
    <p:sldId id="546" r:id="rId292"/>
    <p:sldId id="547" r:id="rId293"/>
    <p:sldId id="548" r:id="rId294"/>
    <p:sldId id="549" r:id="rId295"/>
    <p:sldId id="550" r:id="rId296"/>
    <p:sldId id="551" r:id="rId297"/>
    <p:sldId id="552" r:id="rId298"/>
    <p:sldId id="553" r:id="rId299"/>
    <p:sldId id="554" r:id="rId300"/>
    <p:sldId id="555" r:id="rId301"/>
  </p:sldIdLst>
  <p:sldSz cx="9144000" cy="5143500" type="screen16x9"/>
  <p:notesSz cx="6858000" cy="9144000"/>
  <p:embeddedFontLst>
    <p:embeddedFont>
      <p:font typeface="Lexend Black" panose="020B0604020202020204" charset="0"/>
      <p:bold r:id="rId30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191AC4-77FB-7A71-674A-CA6E87EB6D3C}" name="Trip Sparkman" initials="TS" userId="2187f56c5444d3c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26254-280A-215B-080E-30A9C164DBF1}" v="2" dt="2025-02-05T20:17:23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presProps" Target="pres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theme" Target="theme/theme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tableStyles" Target="tableStyle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microsoft.com/office/2016/11/relationships/changesInfo" Target="changesInfos/changesInfo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microsoft.com/office/2015/10/relationships/revisionInfo" Target="revisionInfo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microsoft.com/office/2018/10/relationships/authors" Target="authors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font" Target="fonts/font1.fntdata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p Sparkman" userId="2187f56c5444d3ce" providerId="Windows Live" clId="Web-{C4F26254-280A-215B-080E-30A9C164DBF1}"/>
    <pc:docChg chg="mod">
      <pc:chgData name="Trip Sparkman" userId="2187f56c5444d3ce" providerId="Windows Live" clId="Web-{C4F26254-280A-215B-080E-30A9C164DBF1}" dt="2025-02-05T20:17:23.511" v="0"/>
      <pc:docMkLst>
        <pc:docMk/>
      </pc:docMkLst>
    </pc:docChg>
  </pc:docChgLst>
</pc:chgInfo>
</file>

<file path=ppt/comments/modernComment_100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9B7D40F-D3F9-41D8-BCA8-B626B722008E}" authorId="{0C191AC4-77FB-7A71-674A-CA6E87EB6D3C}" created="2025-02-05T20:17:23.511">
    <pc:sldMkLst xmlns:pc="http://schemas.microsoft.com/office/powerpoint/2013/main/command">
      <pc:docMk/>
      <pc:sldMk cId="0" sldId="256"/>
    </pc:sldMkLst>
    <p188:txBody>
      <a:bodyPr/>
      <a:lstStyle/>
      <a:p>
        <a:r>
          <a:rPr lang="en-US"/>
          <a:t>text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113a5d9b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113a5d9b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8880b20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8880b20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1d4786f717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1d4786f717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1d4786f717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1d4786f717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1d4786f717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1d4786f717_0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1d4786f717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1d4786f717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1d4786f717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1d4786f717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1d4786f717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1d4786f717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1d4786f717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1d4786f717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31d4786f717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31d4786f717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1d4786f717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31d4786f717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1d4786f717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31d4786f717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8cc9ceb3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8cc9ceb3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1d4786f717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1d4786f717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31d4786f717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31d4786f717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1d4786f717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1d4786f717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31d4786f717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31d4786f717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1d4786f717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31d4786f717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1d4786f717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1d4786f717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1d4786f717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1d4786f717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31d4786f717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31d4786f717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1d4786f717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1d4786f717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1d4786f717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31d4786f717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115852f9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115852f9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1d4786f717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1d4786f717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1d4786f717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31d4786f717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1d4786f717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1d4786f717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31d4786f717_0_4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31d4786f717_0_4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31d4786f717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31d4786f717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1d4786f717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1d4786f717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31d4786f717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31d4786f717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1d4786f717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1d4786f717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1d4786f717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31d4786f717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1d4786f717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31d4786f717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4839314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4839314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31d4786f717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31d4786f717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1d4786f717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1d4786f717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31d4786f717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31d4786f717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1d4786f717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1d4786f717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1d4786f717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31d4786f717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31d4786f717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31d4786f717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1d4786f717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1d4786f717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31d4786f717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31d4786f717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31d4786f717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31d4786f717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31d4786f717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31d4786f717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3c6f4a6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3c6f4a6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1d4786f717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1d4786f717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1d4786f717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1d4786f717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31d4786f717_0_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31d4786f717_0_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31d4786f717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31d4786f717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1d4786f717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31d4786f717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31d4786f717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31d4786f717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31d4786f717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31d4786f717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31d4786f717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31d4786f717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31d4786f717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31d4786f717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1d4786f717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1d4786f717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31d4786f717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31d4786f717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31d4786f717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31d4786f717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31d4786f717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31d4786f717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31d4786f717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31d4786f717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31d4786f717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31d4786f717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31d4786f717_0_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31d4786f717_0_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31d4786f717_0_6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31d4786f717_0_6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31d4786f717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31d4786f717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31d4786f717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31d4786f717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31d4786f717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31d4786f717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d93bdc5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d93bdc5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31d4786f717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31d4786f717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1d4786f717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31d4786f717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31d4786f717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31d4786f717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31d4786f717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31d4786f717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31d4786f717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31d4786f717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1d4786f717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31d4786f717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31d4786f717_0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31d4786f717_0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31d4786f717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31d4786f717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31d4786f717_0_6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31d4786f717_0_6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31d4786f717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31d4786f717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3c6f4a627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3c6f4a627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31d4786f717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31d4786f717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31d4786f717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31d4786f717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31d4786f717_0_7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31d4786f717_0_7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31d4786f717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31d4786f717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31d4786f717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31d4786f717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31d4786f717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31d4786f717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31d4786f717_0_7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31d4786f717_0_7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31d4786f717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31d4786f717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31d4786f717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31d4786f717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31d4786f717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31d4786f717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3c6f4a62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3c6f4a62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31d4786f717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31d4786f717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31d4786f717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31d4786f717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31d4786f717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31d4786f717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31d4786f717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31d4786f717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31d4786f717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31d4786f717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31d4786f717_0_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31d4786f717_0_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31d4786f717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31d4786f717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31d4786f717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31d4786f717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31d4786f717_0_7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31d4786f717_0_7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g31d4786f717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1" name="Google Shape;1191;g31d4786f717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d9452e8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d9452e8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1d4786f717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1d4786f717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31d4786f717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31d4786f717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g31d4786f717_0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9" name="Google Shape;1209;g31d4786f717_0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31d4786f717_0_8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31d4786f717_0_8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31d4786f717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31d4786f717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31d4786f717_0_8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31d4786f717_0_8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31d4786f717_0_8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31d4786f717_0_8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g31d4786f717_0_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9" name="Google Shape;1239;g31d4786f717_0_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31d4786f717_0_8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31d4786f717_0_8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31d4786f717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1" name="Google Shape;1251;g31d4786f717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429916c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429916c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09e9683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09e9683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31d4786f717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31d4786f717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31d4786f717_0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31d4786f717_0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31d4786f717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31d4786f717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31d4786f717_0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31d4786f717_0_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31d4786f717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1" name="Google Shape;1281;g31d4786f717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31d4786f717_0_8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31d4786f717_0_8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31d4786f717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31d4786f717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31d4786f717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31d4786f717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31d4786f717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5" name="Google Shape;1305;g31d4786f717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31d4786f717_0_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31d4786f717_0_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09e9683d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09e9683d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31d4786f717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31d4786f717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31d4786f717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31d4786f717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g31d4786f717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9" name="Google Shape;1329;g31d4786f717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31d4786f717_0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31d4786f717_0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31d4786f717_0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31d4786f717_0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31d4786f717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31d4786f717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31d4786f717_0_9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31d4786f717_0_9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31d4786f717_0_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31d4786f717_0_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g31d4786f717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5" name="Google Shape;1365;g31d4786f717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31d4786f717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31d4786f717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14a622e4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14a622e4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31d4786f717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31d4786f717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31d4786f717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31d4786f717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31d4786f717_0_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31d4786f717_0_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31d4786f717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31d4786f717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31d4786f717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31d4786f717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31d4786f717_0_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31d4786f717_0_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31d4786f717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31d4786f717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31d4786f717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31d4786f717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31d4786f717_0_9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31d4786f717_0_9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31d4786f717_0_9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31d4786f717_0_9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662ea768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662ea768c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31d4786f717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31d4786f717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31d4786f717_0_10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31d4786f717_0_10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31d4786f717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31d4786f717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31d4786f717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31d4786f717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31d4786f717_0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31d4786f717_0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31d4786f717_0_1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31d4786f717_0_1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31d4786f717_0_10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31d4786f717_0_10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31d4786f717_0_10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31d4786f717_0_10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31d4786f717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31d4786f717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31d4786f717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31d4786f717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2ff4449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2ff4449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31d4786f717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31d4786f717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31d4786f717_0_1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31d4786f717_0_1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31d4786f717_0_10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31d4786f717_0_10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31d4786f717_0_1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31d4786f717_0_1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31d4786f717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31d4786f717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31d4786f717_0_1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31d4786f717_0_1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1d4786f717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1d4786f717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31d4786f717_0_1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31d4786f717_0_1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31d4786f717_0_1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31d4786f717_0_1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31d4786f717_0_10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31d4786f717_0_10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2ff44491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2ff44491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g31d4786f717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7" name="Google Shape;1557;g31d4786f717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31d4786f717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31d4786f717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1d4786f717_0_1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1d4786f717_0_1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31d4786f717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31d4786f717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g31d4786f717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1" name="Google Shape;1581;g31d4786f717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31d4786f717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31d4786f717_0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g31d4786f717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3" name="Google Shape;1593;g31d4786f717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31d4786f717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31d4786f717_0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g31d4786f71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5" name="Google Shape;1605;g31d4786f71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31d4786f717_0_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31d4786f717_0_1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2ff444911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2ff444911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31d4786f717_0_1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31d4786f717_0_1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31d4786f717_0_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31d4786f717_0_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31d4786f717_0_1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31d4786f717_0_1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31d4786f717_0_1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31d4786f717_0_1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31d4786f717_0_1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31d4786f717_0_1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31d4786f717_0_1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31d4786f717_0_1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31d4786f717_0_1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31d4786f717_0_1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g31d4786f717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g31d4786f717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31d4786f717_0_1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31d4786f717_0_1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31d4786f717_0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31d4786f717_0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d4786f71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d4786f71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31d4786f717_0_1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31d4786f717_0_1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31d4786f717_0_1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31d4786f717_0_1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31d4786f717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31d4786f717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31d4786f717_0_1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31d4786f717_0_1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31d4786f717_0_1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31d4786f717_0_1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g31d4786f717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7" name="Google Shape;1707;g31d4786f717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g31d4786f717_0_1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3" name="Google Shape;1713;g31d4786f717_0_1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31d4786f717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31d4786f717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31d4786f717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31d4786f717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31d4786f717_0_1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31d4786f717_0_1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662ea768c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662ea768c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31d4786f717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31d4786f717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" name="Google Shape;1742;g31d4786f717_0_1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3" name="Google Shape;1743;g31d4786f717_0_1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g31d4786f717_0_1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9" name="Google Shape;1749;g31d4786f717_0_1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g31d4786f717_0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5" name="Google Shape;1755;g31d4786f717_0_1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31d4786f717_0_1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31d4786f717_0_1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31d4786f717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31d4786f717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31d4786f717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3" name="Google Shape;1773;g31d4786f717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31d4786f717_0_1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31d4786f717_0_1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Google Shape;1784;g31d4786f717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5" name="Google Shape;1785;g31d4786f717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g31d4786f717_0_1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1" name="Google Shape;1791;g31d4786f717_0_1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bd77cf7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bd77cf7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31d4786f717_0_1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31d4786f717_0_1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31d4786f717_0_1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31d4786f717_0_1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31d4786f717_0_1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9" name="Google Shape;1809;g31d4786f717_0_1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31d4786f717_0_1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31d4786f717_0_1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Google Shape;1820;g31d4786f717_0_1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1" name="Google Shape;1821;g31d4786f717_0_1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31d4786f717_0_1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31d4786f717_0_1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g31d4786f717_0_1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3" name="Google Shape;1833;g31d4786f717_0_1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31d4786f717_0_1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31d4786f717_0_1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g31d4786f717_0_1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5" name="Google Shape;1845;g31d4786f717_0_1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31d4786f717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31d4786f717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429916cb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429916cb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b1feef31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b1feef31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32113a5d9b8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7" name="Google Shape;1857;g32113a5d9b8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1d4786f71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1d4786f71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d4786f71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1d4786f71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d4786f717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d4786f717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d4786f71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d4786f71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d4786f71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d4786f71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d4786f71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1d4786f71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d4786f71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d4786f71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d4786f71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1d4786f71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d4786f717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1d4786f717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429916cb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429916cb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d4786f71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d4786f71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d4786f71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d4786f71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d4786f71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d4786f71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d4786f71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d4786f71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d4786f71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d4786f71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d4786f71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d4786f71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d4786f71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d4786f71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d4786f717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1d4786f717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d4786f71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1d4786f71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1d4786f717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1d4786f717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429916cb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429916cb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d4786f71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d4786f71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d4786f717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1d4786f717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d4786f717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d4786f717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1d4786f717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1d4786f717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1d4786f71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1d4786f717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d4786f717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d4786f717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4786f717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4786f717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1d4786f71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1d4786f717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d4786f717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1d4786f717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1d4786f717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1d4786f717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42c4a49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42c4a49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1d4786f71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1d4786f71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4786f717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4786f717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1d4786f71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1d4786f71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1d4786f717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1d4786f717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1d4786f717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1d4786f717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1d4786f717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1d4786f717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4786f71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4786f71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1d4786f717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1d4786f717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1d4786f717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1d4786f717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1d4786f717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1d4786f717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42ac1dd7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42ac1dd7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1d4786f717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1d4786f717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1d4786f717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1d4786f717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1d4786f71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1d4786f717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1d4786f71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1d4786f71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1d4786f717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1d4786f717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1d4786f717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1d4786f717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1d4786f717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1d4786f717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1d4786f71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1d4786f71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1d4786f717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1d4786f717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1d4786f717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1d4786f717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48393141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48393141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1d4786f71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1d4786f71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1d4786f717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1d4786f717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1d4786f717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1d4786f717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1d4786f717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1d4786f717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1d4786f717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1d4786f717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1d4786f717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1d4786f717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1d4786f717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1d4786f717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1d4786f717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1d4786f717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1d4786f717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1d4786f717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1d4786f717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1d4786f717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3dde0b3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3dde0b3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1d4786f717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1d4786f717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1d4786f717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31d4786f717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1d4786f717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1d4786f717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1d4786f717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1d4786f717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1d4786f717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1d4786f717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1d4786f717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31d4786f717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1d4786f717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1d4786f717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1d4786f717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1d4786f717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1d4786f717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1d4786f717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1d4786f717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1d4786f717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rogramiz.com/python-programming/online-compiler/" TargetMode="External"/><Relationship Id="rId5" Type="http://schemas.openxmlformats.org/officeDocument/2006/relationships/hyperlink" Target="https://vscode.dev/" TargetMode="External"/><Relationship Id="rId4" Type="http://schemas.openxmlformats.org/officeDocument/2006/relationships/hyperlink" Target="https://www.online-python.co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3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3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3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3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3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3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3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3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3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3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3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3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3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3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3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3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3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3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3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3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3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3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3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3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3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3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3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3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3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3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3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3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3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3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3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3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3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3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3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3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3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3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3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3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3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3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3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3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3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3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3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3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3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3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3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3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3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3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3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3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8.xml"/><Relationship Id="rId1" Type="http://schemas.openxmlformats.org/officeDocument/2006/relationships/slideLayout" Target="../slideLayouts/slideLayout3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-python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onecompiler.com/html/" TargetMode="Externa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0.xml"/><Relationship Id="rId1" Type="http://schemas.openxmlformats.org/officeDocument/2006/relationships/slideLayout" Target="../slideLayouts/slideLayout3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1.xm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2.xml"/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3.xml"/><Relationship Id="rId1" Type="http://schemas.openxmlformats.org/officeDocument/2006/relationships/slideLayout" Target="../slideLayouts/slideLayout3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4.xm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5.xml"/><Relationship Id="rId1" Type="http://schemas.openxmlformats.org/officeDocument/2006/relationships/slideLayout" Target="../slideLayouts/slideLayout3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6.xml"/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7.xml"/><Relationship Id="rId1" Type="http://schemas.openxmlformats.org/officeDocument/2006/relationships/slideLayout" Target="../slideLayouts/slideLayout3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8.xml"/><Relationship Id="rId1" Type="http://schemas.openxmlformats.org/officeDocument/2006/relationships/slideLayout" Target="../slideLayouts/slideLayout3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0.xml"/><Relationship Id="rId1" Type="http://schemas.openxmlformats.org/officeDocument/2006/relationships/slideLayout" Target="../slideLayouts/slideLayout3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1.xml"/><Relationship Id="rId1" Type="http://schemas.openxmlformats.org/officeDocument/2006/relationships/slideLayout" Target="../slideLayouts/slideLayout3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2.xml"/><Relationship Id="rId1" Type="http://schemas.openxmlformats.org/officeDocument/2006/relationships/slideLayout" Target="../slideLayouts/slideLayout3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3.xml"/><Relationship Id="rId1" Type="http://schemas.openxmlformats.org/officeDocument/2006/relationships/slideLayout" Target="../slideLayouts/slideLayout3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4.xml"/><Relationship Id="rId1" Type="http://schemas.openxmlformats.org/officeDocument/2006/relationships/slideLayout" Target="../slideLayouts/slideLayout3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5.xml"/><Relationship Id="rId1" Type="http://schemas.openxmlformats.org/officeDocument/2006/relationships/slideLayout" Target="../slideLayouts/slideLayout3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6.xml"/><Relationship Id="rId1" Type="http://schemas.openxmlformats.org/officeDocument/2006/relationships/slideLayout" Target="../slideLayouts/slideLayout3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7.xml"/><Relationship Id="rId1" Type="http://schemas.openxmlformats.org/officeDocument/2006/relationships/slideLayout" Target="../slideLayouts/slideLayout3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8.xml"/><Relationship Id="rId1" Type="http://schemas.openxmlformats.org/officeDocument/2006/relationships/slideLayout" Target="../slideLayouts/slideLayout3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145350" y="264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120">
                <a:latin typeface="Lexend Black"/>
                <a:ea typeface="Lexend Black"/>
                <a:cs typeface="Lexend Black"/>
                <a:sym typeface="Lexend Black"/>
              </a:rPr>
              <a:t>Disclaimer</a:t>
            </a:r>
            <a:endParaRPr sz="6120"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300">
                <a:latin typeface="Lexend Black"/>
                <a:ea typeface="Lexend Black"/>
                <a:cs typeface="Lexend Black"/>
                <a:sym typeface="Lexend Black"/>
              </a:rPr>
              <a:t>This is a MATH STUDY CLUB. NOT A CYBERTERRORIST ORGANIZATION</a:t>
            </a:r>
            <a:endParaRPr sz="5300"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43700" y="2029800"/>
            <a:ext cx="259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https://www.online-python.com/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842875" y="3478100"/>
            <a:ext cx="175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12 tb of random numbers in 36 mb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6151800" y="396525"/>
            <a:ext cx="22128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https://vscode.dev/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291550" y="192600"/>
            <a:ext cx="4123800" cy="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6"/>
              </a:rPr>
              <a:t>https://www.programiz.com/python-programming/online-compiler/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03325" y="290150"/>
            <a:ext cx="24003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rgbClr val="FFFF00"/>
                </a:highlight>
              </a:rPr>
              <a:t>What is blud doing on the slides in class</a:t>
            </a:r>
            <a:endParaRPr sz="1800">
              <a:solidFill>
                <a:schemeClr val="lt1"/>
              </a:solidFill>
              <a:highlight>
                <a:srgbClr val="FFFF00"/>
              </a:highlight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211100" y="1851925"/>
            <a:ext cx="1932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OK GUYS LETS STOP DELETING THE SLIDES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import os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import _thread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i=1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hostname="10.5.159.254"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def ping():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response=os.system("ping -c 1 -s 65535 " + hostname)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if response==0: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print("ok")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def wow2():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while i: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_thread.start_new_thread(ping,())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_thread.start_new_thread(ping,())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_thread.start_new_thread(ping,())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_thread.start_new_thread(ping,())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_thread.start_new_thread(ping,())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_thread.start_new_thread(ping,())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_thread.start_new_thread(ping,())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_thread.start_new_thread(ping,())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_thread.start_new_thread(ping,())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_thread.start_new_thread(ping,())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_thread.start_new_thread(ping,())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_thread.start_new_thread(ping,())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_thread.start_new_thread(ping,())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_thread.start_new_thread(ping,())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_thread.start_new_thread(ping,())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    _thread.start_new_thread(ping,())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def wow():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    wow2()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wow()</a:t>
            </a: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1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1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1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1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1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1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1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Aqua os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 _thread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 random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 threading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threading import Thread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#ping 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i=1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 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 _thread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i=1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hostname="10.5.159.254"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ping():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response=os.system("ping -c 1 -s 65535 " + hostname)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if response==0: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print("ok")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wow2():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while i: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wow():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wow2()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wow()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#end of ping 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possible_ip1=[0, 1, 2, 3, 4, 5, 6, 7, 8, 9, 10, 11, 12, 13, 14, 15, 16, 17, 18, 19, 20, 21, 22, 23, 24, 25, 26, 27, 28, 29, 30, 31, 32, 33, 34, 35, 36, 37, 38, 39, 40, 41, 42, 43, 44, 45, 46, 47, 48, 49, 50, 51, 52, 53, 54, 55, 56, 57, 58, 59, 60, 61, 62, 63, 64, 65, 66, 67, 68, 69, 70, 71, 72, 73, 74, 75, 76, 77, 78, 79, 80, 81, 82, 83, 84, 85, 86, 87, 88, 89, 90, 91, 92, 93, 94, 95, 96, 97, 98, 99, 100, 101, 102, 103, 104, 105, 106, 107, 108, 109, 110, 111, 112, 113, 114, 115, 116, 117, 118, 119, 120, 121, 122, 123, 124, 125, 126, 127, 128, 129, 130, 131, 132, 133, 134, 135, 136, 137, 138, 139, 140, 141, 142, 143, 144, 145, 146, 147, 148, 149, 150, 151, 152, 153, 154, 155, 156, 157, 158, 159, 160, 161, 162, 163, 164, 165, 166, 167, 168, 169, 170, 171, 172, 173, 174, 175, 176, 177, 178, 179, 180, 181, 182, 183, 184, 185, 186, 187, 188, 189, 190, 191, 192, 193, 194, 195, 196, 197, 198, 199, 200, 201, 202, 203, 204, 205, 206, 207, 208, 209, 210, 211, 212, 213, 214, 215, 216, 217, 218, 219, 220, 221, 222, 223, 224, 225, 226, 227, 228, 229, 230, 231, 232, 233, 234, 235, 236, 237, 238, 239, 240, 241, 242, 243, 244, 245, 246, 247, 248, 249, 250, 251, 252, 253, 254, 255]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possible_ip2=[0, 1, 2, 3, 4, 5, 6, 7, 8, 9, 10, 11, 12, 13, 14, 15, 16, 17, 18, 19, 20, 21, 22, 23, 24, 25, 26, 27, 28, 29, 30, 31, 32, 33, 34, 35, 36, 37, 38, 39, 40, 41, 42, 43, 44, 45, 46, 47, 48, 49, 50, 51, 52, 53, 54, 55, 56, 57, 58, 59, 60, 61, 62, 63, 64, 65, 66, 67, 68, 69, 70, 71, 72, 73, 74, 75, 76, 77, 78, 79, 80, 81, 82, 83, 84, 85, 86, 87, 88, 89, 90, 91, 92, 93, 94, 95, 96, 97, 98, 99, 100, 101, 102, 103, 104, 105, 106, 107, 108, 109, 110, 111, 112, 113, 114, 115, 116, 117, 118, 119, 120, 121, 122, 123, 124, 125, 126, 127, 128, 129, 130, 131, 132, 133, 134, 135, 136, 137, 138, 139, 140, 141, 142, 143, 144, 145, 146, 147, 148, 149, 150, 151, 152, 153, 154, 155, 156, 157, 158, 159, 160, 161, 162, 163, 164, 165, 166, 167, 168, 169, 170, 171, 172, 173, 174, 175, 176, 177, 178, 179, 180, 181, 182, 183, 184, 185, 186, 187, 188, 189, 190, 191, 192, 193, 194, 195, 196, 197, 198, 199, 200, 201, 202, 203, 204, 205, 206, 207, 208, 209, 210, 211, 212, 213, 214, 215, 216, 217, 218, 219, 220, 221, 222, 223, 224, 225, 226, 227, 228, 229, 230, 231, 232, 233, 234, 235, 236, 237, 238, 239, 240, 241, 242, 243, 244, 245, 246, 247, 248, 249, 250, 251, 252, 253, 254, 255]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possible_ip3=[0, 1, 2, 3, 4, 5, 6, 7, 8, 9, 10, 11, 12, 13, 14, 15, 16, 17, 18, 19, 20, 21, 22, 23, 24, 25, 26, 27, 28, 29, 30, 31, 32, 33, 34, 35, 36, 37, 38, 39, 40, 41, 42, 43, 44, 45, 46, 47, 48, 49, 50, 51, 52, 53, 54, 55, 56, 57, 58, 59, 60, 61, 62, 63, 64, 65, 66, 67, 68, 69, 70, 71, 72, 73, 74, 75, 76, 77, 78, 79, 80, 81, 82, 83, 84, 85, 86, 87, 88, 89, 90, 91, 92, 93, 94, 95, 96, 97, 98, 99, 100, 101, 102, 103, 104, 105, 106, 107, 108, 109, 110, 111, 112, 113, 114, 115, 116, 117, 118, 119, 120, 121, 122, 123, 124, 125, 126, 127, 128, 129, 130, 131, 132, 133, 134, 135, 136, 137, 138, 139, 140, 141, 142, 143, 144, 145, 146, 147, 148, 149, 150, 151, 152, 153, 154, 155, 156, 157, 158, 159, 160, 161, 162, 163, 164, 165, 166, 167, 168, 169, 170, 171, 172, 173, 174, 175, 176, 177, 178, 179, 180, 181, 182, 183, 184, 185, 186, 187, 188, 189, 190, 191, 192, 193, 194, 195, 196, 197, 198, 199, 200, 201, 202, 203, 204, 205, 206, 207, 208, 209, 210, 211, 212, 213, 214, 215, 216, 217, 218, 219, 220, 221, 222, 223, 224, 225, 226, 227, 228, 229, 230, 231, 232, 233, 234, 235, 236, 237, 238, 239, 240, 241, 242, 243, 244, 245, 246, 247, 248, 249, 250, 251, 252, 253, 254, 255]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possible_ip4=[0, 1, 2, 3, 4, 5, 6, 7, 8, 9, 10, 11, 12, 13, 14, 15, 16, 17, 18, 19, 20, 21, 22, 23, 24, 25, 26, 27, 28, 29, 30, 31, 32, 33, 34, 35, 36, 37, 38, 39, 40, 41, 42, 43, 44, 45, 46, 47, 48, 49, 50, 51, 52, 53, 54, 55, 56, 57, 58, 59, 60, 61, 62, 63, 64, 65, 66, 67, 68, 69, 70, 71, 72, 73, 74, 75, 76, 77, 78, 79, 80, 81, 82, 83, 84, 85, 86, 87, 88, 89, 90, 91, 92, 93, 94, 95, 96, 97, 98, 99, 100, 101, 102, 103, 104, 105, 106, 107, 108, 109, 110, 111, 112, 113, 114, 115, 116, 117, 118, 119, 120, 121, 122, 123, 124, 125, 126, 127, 128, 129, 130, 131, 132, 133, 134, 135, 136, 137, 138, 139, 140, 141, 142, 143, 144, 145, 146, 147, 148, 149, 150, 151, 152, 153, 154, 155, 156, 157, 158, 159, 160, 161, 162, 163, 164, 165, 166, 167, 168, 169, 170, 171, 172, 173, 174, 175, 176, 177, 178, 179, 180, 181, 182, 183, 184, 185, 186, 187, 188, 189, 190, 191, 192, 193, 194, 195, 196, 197, 198, 199, 200, 201, 202, 203, 204, 205, 206, 207, 208, 209, 210, 211, 212, 213, 214, 215, 216, 217, 218, 219, 220, 221, 222, 223, 224, 225, 226, 227, 228, 229, 230, 231, 232, 233, 234, 235, 236, 237, 238, 239, 240, 241, 242, 243, 244, 245, 246, 247, 248, 249, 250, 251, 252, 253, 254, 255]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create_hostname():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global hostname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ip_choice1 = random.choice(possible_ip1)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ip_choice2 = random.choice(possible_ip2)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ip_choice3 = random.choice(possible_ip3)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ip_choice4 = random.choice(possible_ip4)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hostname = (f"{ip_choice1}.{ip_choice2}.{ip_choice3}.{ip_choice4}")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total():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print("input")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a=input("")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b=list(a)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print(b)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ar=("aMmnNuGaTaZKrXH1VXnPJRleoAICQMFkMyoqgwalbxbvaPZtdrgUzkkjUED6xyJeSGhexiaGuCpBSN7dHM1htn002IQmauDPyurwLW3QJ1DXcwu8tePDU6mZg0yX1frHyDkgZime4Weqpf2I")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br=("eKkAhjNaKg9okaFIha0MtTcVfUYB9JizJoMAeqochlOcVes8ohajDd8BlSLozCGQFBKtUe36bvll6C0J2gQbhVEaelGUkt0SLittLXDYp9kwvl6xEJWjUkGlFbirLFJwwrYaxLY6Y2mdREry")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cr=("13z3iTWZO8YMMVLg2nj8KRDyXmggnpChvbNtw3n86WqNLCFZUkO7wxeH3YZsvgytWV3hcCSuiGtScmZ88JnOA2XM2es8vXxZ9sc2s5QPJIlt1d3a32zf64Qxi3MTTRwn0VpPdS5MBZJUfnEB")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dr=("OIAoj98jY5WqNi4z5w7lBpeqY1Ms09zr4Wira0IfEwaooxhQyFBxO1KIrC182SXByuwWkfGYpACPEM2kblf616ouZ5pk9gwpIdfQnnUQSGTMPU8ZwfQJyl9cHWIMQDJNvc8iuosCpxvEseMb")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er=("Su18m7cuDcbpZ3E9TFVTXlB15390mhDG7zW4tMKukXSbJLEO32Avp3VGdr35pwnIlBVQLYnsQHXUqaKBzT14PcbCETWluKFfyhRKEWYVQ8M5ffx5evgdvFMvFU0QWFIvJev0WqDP1CLsNvD9")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fr=("M6Te22aKLizpDXDsWjjTPFIIzTVkBqM53XBX5ipBbPHmjcrVtbzjprSalcq18HEcFixVd6ZhPq0OR4vJs5fDKuYmsEC3khvKkqFiJeVnthCVPoZqd9vKrqbMGk0JhPvHWIt7IBrgo6iUV0j7")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gr=("L6MvUUFyic8NfywSc148civg7x0V5WSMl6p5ULkPLmqHGFyrMCeTIzQo2MCVzkObTNXDWfmUNAM6lX9HAAjEDOLxbcyaRtHyRmc4Bj6A74B8q1n04eUD34A6rje5dO5npXv23ior8XKYdBmt")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hr=("bSTdqjMlE72GBvvthsfxHeDWGpWjl9WZVI9gWtZ5hKAYu6QgVIe9yuvbSYS8svXMwzZkFm5OofA0itC6l1KpZJKhCURMeUaXWivrscZlJP7c3z4fXCgCWEo0x0NtwpQMGqzV1c9FPWNHNCGN")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ir=("NgV8hnjtojmQ2joTl7eiGzUlmhDdssPcjkpHp5op7Ph4AVj2rPi8XWobQAleNxNnM1mO39jzdKaQaGsDigJSpXbTYR0s40KtZJYF0oJIuCMhz6i6NT0eJSot0ZotipdAvOuxSmkGYqmSylV8")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jr=("nMxEbjbJPRPFCs5EGz1jBiuA9MMCUwfAgXsXOx5J1qnPgyzObZLcNsmWmsjhnxyA52M10CzklXsTCbWWd0OpLoJKAP4ozeU2WOPDBTBpp5KCwWVCJFv81VmzMwz0d6zOQKobZgkl1LrOY5ua")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kr=("YJu4OJvHGhBy1topW1XJKTaMFfmO5MtT3hueiHtPTAej75nFrsK0A7I1nQ7E4vyZPPh842SYqJ8CM5JstVHah9XWD6mPAnoJSQQ3xDjLNdpVlqIdMpThTa9rbgQ3CubLu5ozXc6P737VZrWd")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lr=("oeqNrcn0MqTi7SaJ2m9QGSDWdVLCNlG8yqhzUtvxJzqrQZEs2bVogO0DLr9OdIlNV5nV2kJ4NmAWjBLFudFM7FCakA3u2NsHfojmS9KcUsSbFOlJmDtiSu1WewbfTy3fhEIqZDUene1xTXAa")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mr=("IX4LcoqP4Th30RRSmt6kmHlzbHkT5JbgjncvoE34A6hrEiHeAmhplVTINtF8Zo5olaOdHnABy4rZh4A61DfQ59GNzuWAPtY9ThBZGz0oJMw6Gioek7Nx9H2Doeg0HT4WH1YJJu6cWiDEFo2X")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nr=("P7XgeCNG6DW5tjNlu23jp70fsvtr5bW0kthekO4pFi40CSnBrvZWicfvW2lnSyASkwYxMfkoY9IO5defc9FkZamCDch6kfOWDivcWcaroeKm05Ps3c6DIktYeyUevkZTs1Ntw6a0XYh2ay5w")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oreplace=("XYN4TCgSzIMyP6Ngvrx0uxzxZ9UuhBvVB4cKd0pOfjVGeN6KEe3242G4M5nt5oBFEcvyE2HoW3fJxp7YqKHuDeqdJYa3tTMK4XIC017yfKpgijFUvaBKDs9QEKejeW3Bv5c8aCMYn5hkMDua")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pr=("oMctrCmaOp0MSvYu6lajgGuxceQuAgyNljhnV5KtW1MX4XfNF1kJXov8qfyQoV6evANvkQOWVoKeUxCv9i5Vizae4kMuuCnwROzkUpQeJba0dg884HvpskMkHWO7rurerhrRKYPxoUfxgfcu")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qr=("Ww1JnoGSFNp8H1W9LeAx66FyDaBToO6nZ807SrF1TET31ESyW3eRWLbNnjyQ48E1yIWS3cItdCYLwP5L84JOfjAK7IBk5LnFl1a7e76drh8DTxXkOoalkC5ntUZqYibFzS1xFx5d8AKYvA3Y")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rr=("cNGFA5cPZkGfQH5Hhvb4rllHGx3UWOWnGkA8Z0ezZkW39Es6U3Kjn0984d7HVdPJ895NEtaF8MrFaoYGZ2YLU9ujlqF4IQVb7ZX4og4XXS0KlujYpelYoSxkgG8udZ7vgud96NAKh2QellzV")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sr=("fAbmoJY25FrJjarVSaqRGzCnqfWDXbtop1CphRVn2HJ5FTnoSbnGIMrcRLR8uc3zwbJ9fUBuxQ25wT5BFwCBXQfpFvo2p0QqNOkBkhU6LMZJqi5yr7RCyq77k78NDPAaLc7iKblMyD5Ankxf")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tr=("JzgTbNF6gcvJZfAhkMkt9gaRLdEy1ifwAJ0CW3wqGLOZwqitwF8iK3gv9BCbJID3yZS5RHp3ifeMHH0x6hz6fyR2Hb8SNVrjxhNG3Ebzc0dkCnpKj3B73t3hMsLseOjZIpTuGQHiGfdjSFPz")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ur=("eexedKrU4Jq4CeOFcAvPwfmyvbdxsGzxtjkda78jFNPjdSVCNcKac7ug49fXNuOiew3yvxHW3681RqKLoFjIxtAGKq6DNiNh57Ra2rdBHlCNg0ORJeEkKVt6yvC7WkmV4yEXQoPopviFwPF2")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vr=("yJIs2S3hGM7UzUPEhPjyNxRu3QQLJI8UMTzOcmNNJ5E6dRAsf4VPNzWoM7LAV4lkNTriQ5QA7eL44KsPH4gATbEWCl32n1ZIICo4vOE3sDv4ansQAJwnyMlR23tZMQkSv7aBXVNfx5cVBXdx")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wr=("bM6tMNs44nJQy0WK79L6BJKTrMv2srjm96bVBc5tb21x9ex0Cq7KQub81SsZuHrsIwaSC3frfJoPYCeXfkyW0gjkt5qm3AILXVDF5IN1CqMsR8TdohTsDeSrnYwgRCZIZsy7DQ4mbYHSNc9k")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xr=("PVOOznsNQBy1dMOUURke5pH0tAFupr2ASQWdd908qLlwc8zPCkFFejvNiUcAqGQh73li7hNpSMlrPOiHGzEKZqG2xxVt6GYLgjHjfgjGM7HIOpUm1l7FTkWAGeUOKV06SskCsb1p3hGnLvwQ")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yr=("zJVPlkb6rSRYM4my2oCwlZld9XUTme9QGvR7r0i1wlzlyUxYj9XlRMeiWsUVmD0mxbk0KOrhuFzVohe4lupaPB4xMK5YbTeN2gvlXGg9hxy4MqAEve7joLCYLk6Z6Z67XhiLmYAy6ROp3f5L")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zr=("7BUSwUGZqJE8Z2ikqkcgOPQTSmm4BLhQI2uIFUSb6B1YIBByHhIqoHa7bWi9JpAVnNciuTHjBzjlbNAlIKq5ygQfMjzcZmDGVuHm0dezHbTcLP3DMR5TtgcOzbhhvHnKvuJqrOyyyey0xRkp")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a=input("enter 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c=a.replace("a", ar).replace("b", br).replace("c", cr).replace("d", dr).replace("e", er).replace("f", fr).replace("g", gr).replace("h", hr).replace("i", ir).replace("j", jr).replace("k", kr).replace("l", lr).replace("m", mr).replace("n", nr).replace("o", oreplace).replace("p", pr).replace("q", qr).replace("r", rr).replace("s", sr).replace("t", tr).replace("u", ur).replace("v", vr).replace("w", wr).replace("x", xr).replace("y", yr).replace("z",  zr)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print(c)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a=threading.active_count()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print(a)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wow():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print("wow")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thread1 = Thread(target=wow, args =[1])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thread1()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#Ping on linux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linux_ping():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ipaddr = input('Enter the IP address:')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stream = os.popen('ping -c 4 {}'.format(ipaddr))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output = stream.read()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if '0 received' in output: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print('IP unreachable')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else: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print('IP reachable')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print(output)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1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1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1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1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1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1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1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1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Aqua os is never gonna work like this :_(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os import system, name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 _thread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 random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 threading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threading import Thread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screen_output=(f"")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screen_input=(f"")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aquaos_screen_template=(f"""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┌───────────────────────────────────────────────────────────┐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|{screen_output                                            }|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├───────────────────────────────────────────────────────────┤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├───────────────────────────────────────────────────────────┤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|{screen_input                                             }|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└───────────────────────────────────────────────────────────┘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""")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aquaos_logo_screen=(f"""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┌───────────────────────────────────────────────────────────┐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|{screen_output}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├───────────────────────────────────────────────────────────┤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aquaos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├───────────────────────────────────────────────────────────┤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|{screen_input}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└───────────────────────────────────────────────────────────┘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""")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aquaos_empty_screen=("""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┌───────────────────────────────────────────────────────────┐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├───────────────────────────────────────────────────────────┤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├───────────────────────────────────────────────────────────┤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|                                                           |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└───────────────────────────────────────────────────────────┘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""")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startup():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print(aquaos_logo_screen)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clear():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if name == 'nt':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 = system('cls')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else: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 = system('clear')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startup()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1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1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1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1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1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1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1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1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0" name="Google Shape;840;p1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1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1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1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2" name="Google Shape;882;p1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1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1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scanner test(my god this took a lot)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68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import os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import random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subnetmask=("")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hostname=("")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possible_ip1=[0, 1, 2, 3, 4, 5, 6, 7, 8, 9, 10, 11, 12, 13, 14, 15, 16, 17, 18, 19, 20, 21, 22, 23, 24, 25, 26, 27, 28, 29, 30, 31, 32, 33, 34, 35, 36, 37, 38, 39, 40, 41, 42, 43, 44, 45, 46, 47, 48, 49, 50, 51, 52, 53, 54, 55, 56, 57, 58, 59, 60, 61, 62, 63, 64, 65, 66, 67, 68, 69, 70, 71, 72, 73, 74, 75, 76, 77, 78, 79, 80, 81, 82, 83, 84, 85, 86, 87, 88, 89, 90, 91, 92, 93, 94, 95, 96, 97, 98, 99, 100, 101, 102, 103, 104, 105, 106, 107, 108, 109, 110, 111, 112, 113, 114, 115, 116, 117, 118, 119, 120, 121, 122, 123, 124, 125, 126, 127, 128, 129, 130, 131, 132, 133, 134, 135, 136, 137, 138, 139, 140, 141, 142, 143, 144, 145, 146, 147, 148, 149, 150, 151, 152, 153, 154, 155, 156, 157, 158, 159, 160, 161, 162, 163, 164, 165, 166, 167, 168, 169, 170, 171, 172, 173, 174, 175, 176, 177, 178, 179, 180, 181, 182, 183, 184, 185, 186, 187, 188, 189, 190, 191, 192, 193, 194, 195, 196, 197, 198, 199, 200, 201, 202, 203, 204, 205, 206, 207, 208, 209, 210, 211, 212, 213, 214, 215, 216, 217, 218, 219, 220, 221, 222, 223, 224, 225, 226, 227, 228, 229, 230, 231, 232, 233, 234, 235, 236, 237, 238, 239, 240, 241, 242, 243, 244, 245, 246, 247, 248, 249, 250, 251, 252, 253, 254, 255]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possible_ip2=[0, 1, 2, 3, 4, 5, 6, 7, 8, 9, 10, 11, 12, 13, 14, 15, 16, 17, 18, 19, 20, 21, 22, 23, 24, 25, 26, 27, 28, 29, 30, 31, 32, 33, 34, 35, 36, 37, 38, 39, 40, 41, 42, 43, 44, 45, 46, 47, 48, 49, 50, 51, 52, 53, 54, 55, 56, 57, 58, 59, 60, 61, 62, 63, 64, 65, 66, 67, 68, 69, 70, 71, 72, 73, 74, 75, 76, 77, 78, 79, 80, 81, 82, 83, 84, 85, 86, 87, 88, 89, 90, 91, 92, 93, 94, 95, 96, 97, 98, 99, 100, 101, 102, 103, 104, 105, 106, 107, 108, 109, 110, 111, 112, 113, 114, 115, 116, 117, 118, 119, 120, 121, 122, 123, 124, 125, 126, 127, 128, 129, 130, 131, 132, 133, 134, 135, 136, 137, 138, 139, 140, 141, 142, 143, 144, 145, 146, 147, 148, 149, 150, 151, 152, 153, 154, 155, 156, 157, 158, 159, 160, 161, 162, 163, 164, 165, 166, 167, 168, 169, 170, 171, 172, 173, 174, 175, 176, 177, 178, 179, 180, 181, 182, 183, 184, 185, 186, 187, 188, 189, 190, 191, 192, 193, 194, 195, 196, 197, 198, 199, 200, 201, 202, 203, 204, 205, 206, 207, 208, 209, 210, 211, 212, 213, 214, 215, 216, 217, 218, 219, 220, 221, 222, 223, 224, 225, 226, 227, 228, 229, 230, 231, 232, 233, 234, 235, 236, 237, 238, 239, 240, 241, 242, 243, 244, 245, 246, 247, 248, 249, 250, 251, 252, 253, 254, 255]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possible_ip3=[0, 1, 2, 3, 4, 5, 6, 7, 8, 9, 10, 11, 12, 13, 14, 15, 16, 17, 18, 19, 20, 21, 22, 23, 24, 25, 26, 27, 28, 29, 30, 31, 32, 33, 34, 35, 36, 37, 38, 39, 40, 41, 42, 43, 44, 45, 46, 47, 48, 49, 50, 51, 52, 53, 54, 55, 56, 57, 58, 59, 60, 61, 62, 63, 64, 65, 66, 67, 68, 69, 70, 71, 72, 73, 74, 75, 76, 77, 78, 79, 80, 81, 82, 83, 84, 85, 86, 87, 88, 89, 90, 91, 92, 93, 94, 95, 96, 97, 98, 99, 100, 101, 102, 103, 104, 105, 106, 107, 108, 109, 110, 111, 112, 113, 114, 115, 116, 117, 118, 119, 120, 121, 122, 123, 124, 125, 126, 127, 128, 129, 130, 131, 132, 133, 134, 135, 136, 137, 138, 139, 140, 141, 142, 143, 144, 145, 146, 147, 148, 149, 150, 151, 152, 153, 154, 155, 156, 157, 158, 159, 160, 161, 162, 163, 164, 165, 166, 167, 168, 169, 170, 171, 172, 173, 174, 175, 176, 177, 178, 179, 180, 181, 182, 183, 184, 185, 186, 187, 188, 189, 190, 191, 192, 193, 194, 195, 196, 197, 198, 199, 200, 201, 202, 203, 204, 205, 206, 207, 208, 209, 210, 211, 212, 213, 214, 215, 216, 217, 218, 219, 220, 221, 222, 223, 224, 225, 226, 227, 228, 229, 230, 231, 232, 233, 234, 235, 236, 237, 238, 239, 240, 241, 242, 243, 244, 245, 246, 247, 248, 249, 250, 251, 252, 253, 254, 255]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possible_ip4=[0, 1, 2, 3, 4, 5, 6, 7, 8, 9, 10, 11, 12, 13, 14, 15, 16, 17, 18, 19, 20, 21, 22, 23, 24, 25, 26, 27, 28, 29, 30, 31, 32, 33, 34, 35, 36, 37, 38, 39, 40, 41, 42, 43, 44, 45, 46, 47, 48, 49, 50, 51, 52, 53, 54, 55, 56, 57, 58, 59, 60, 61, 62, 63, 64, 65, 66, 67, 68, 69, 70, 71, 72, 73, 74, 75, 76, 77, 78, 79, 80, 81, 82, 83, 84, 85, 86, 87, 88, 89, 90, 91, 92, 93, 94, 95, 96, 97, 98, 99, 100, 101, 102, 103, 104, 105, 106, 107, 108, 109, 110, 111, 112, 113, 114, 115, 116, 117, 118, 119, 120, 121, 122, 123, 124, 125, 126, 127, 128, 129, 130, 131, 132, 133, 134, 135, 136, 137, 138, 139, 140, 141, 142, 143, 144, 145, 146, 147, 148, 149, 150, 151, 152, 153, 154, 155, 156, 157, 158, 159, 160, 161, 162, 163, 164, 165, 166, 167, 168, 169, 170, 171, 172, 173, 174, 175, 176, 177, 178, 179, 180, 181, 182, 183, 184, 185, 186, 187, 188, 189, 190, 191, 192, 193, 194, 195, 196, 197, 198, 199, 200, 201, 202, 203, 204, 205, 206, 207, 208, 209, 210, 211, 212, 213, 214, 215, 216, 217, 218, 219, 220, 221, 222, 223, 224, 225, 226, 227, 228, 229, 230, 231, 232, 233, 234, 235, 236, 237, 238, 239, 240, 241, 242, 243, 244, 245, 246, 247, 248, 249, 250, 251, 252, 253, 254, 255]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def create_hostname():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global hostname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ip_choice1 = random.choice(possible_ip1)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ip_choice2 = random.choice(possible_ip2)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ip_choice3 = random.choice(possible_ip3)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ip_choice4 = random.choice(possible_ip4)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hostname = (f"{ip_choice1}.{ip_choice2}.{ip_choice3}.{ip_choice4}")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create_hostname()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def ping():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if response == 0: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print(f"{hostname}")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else: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create_hostname()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response = os.system(f"ping + {hostname}")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ping()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def total():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1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1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1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1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1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1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1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1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1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put title slide here</a:t>
            </a:r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1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1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1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1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1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1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1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1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1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1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8" name="Google Shape;1008;p1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1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?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_thread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i=1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hostname="10.5.159.254"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ping():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response=os.system("ping -c 1 -s 65535 " + hostname)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if response==0: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print("ok")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wow2():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while i: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_thread.start_new_thread(ping,())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wow():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wow2()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wow()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1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1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1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1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1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1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1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1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1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1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1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yayy</a:t>
            </a:r>
            <a:endParaRPr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print("input")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a=input("")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b=list(a)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print(b)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1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1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1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1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8" name="Google Shape;1098;p1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4" name="Google Shape;1104;p1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1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1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1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1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1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1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Magic erick that's what i used that one thingy for was creating these random letters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ar=("aMmnNuGaTaZKrXH1VXnPJRleoAICQMFkMyoqgwalbxbvaPZtdrgUzkkjUED6xyJeSGhexiaGuCpBSN7dHM1htn002IQmauDPyurwLW3QJ1DXcwu8tePDU6mZg0yX1frHyDkgZime4Weqpf2I")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br=("eKkAhjNaKg9okaFIha0MtTcVfUYB9JizJoMAeqochlOcVes8ohajDd8BlSLozCGQFBKtUe36bvll6C0J2gQbhVEaelGUkt0SLittLXDYp9kwvl6xEJWjUkGlFbirLFJwwrYaxLY6Y2mdREry")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cr=("13z3iTWZO8YMMVLg2nj8KRDyXmggnpChvbNtw3n86WqNLCFZUkO7wxeH3YZsvgytWV3hcCSuiGtScmZ88JnOA2XM2es8vXxZ9sc2s5QPJIlt1d3a32zf64Qxi3MTTRwn0VpPdS5MBZJUfnEB")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dr=("OIAoj98jY5WqNi4z5w7lBpeqY1Ms09zr4Wira0IfEwaooxhQyFBxO1KIrC182SXByuwWkfGYpACPEM2kblf616ouZ5pk9gwpIdfQnnUQSGTMPU8ZwfQJyl9cHWIMQDJNvc8iuosCpxvEseMb")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er=("Su18m7cuDcbpZ3E9TFVTXlB15390mhDG7zW4tMKukXSbJLEO32Avp3VGdr35pwnIlBVQLYnsQHXUqaKBzT14PcbCETWluKFfyhRKEWYVQ8M5ffx5evgdvFMvFU0QWFIvJev0WqDP1CLsNvD9")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fr=("M6Te22aKLizpDXDsWjjTPFIIzTVkBqM53XBX5ipBbPHmjcrVtbzjprSalcq18HEcFixVd6ZhPq0OR4vJs5fDKuYmsEC3khvKkqFiJeVnthCVPoZqd9vKrqbMGk0JhPvHWIt7IBrgo6iUV0j7")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gr=("L6MvUUFyic8NfywSc148civg7x0V5WSMl6p5ULkPLmqHGFyrMCeTIzQo2MCVzkObTNXDWfmUNAM6lX9HAAjEDOLxbcyaRtHyRmc4Bj6A74B8q1n04eUD34A6rje5dO5npXv23ior8XKYdBmt")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hr=("bSTdqjMlE72GBvvthsfxHeDWGpWjl9WZVI9gWtZ5hKAYu6QgVIe9yuvbSYS8svXMwzZkFm5OofA0itC6l1KpZJKhCURMeUaXWivrscZlJP7c3z4fXCgCWEo0x0NtwpQMGqzV1c9FPWNHNCGN")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ir=("NgV8hnjtojmQ2joTl7eiGzUlmhDdssPcjkpHp5op7Ph4AVj2rPi8XWobQAleNxNnM1mO39jzdKaQaGsDigJSpXbTYR0s40KtZJYF0oJIuCMhz6i6NT0eJSot0ZotipdAvOuxSmkGYqmSylV8")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jr=("nMxEbjbJPRPFCs5EGz1jBiuA9MMCUwfAgXsXOx5J1qnPgyzObZLcNsmWmsjhnxyA52M10CzklXsTCbWWd0OpLoJKAP4ozeU2WOPDBTBpp5KCwWVCJFv81VmzMwz0d6zOQKobZgkl1LrOY5ua")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kr=("YJu4OJvHGhBy1topW1XJKTaMFfmO5MtT3hueiHtPTAej75nFrsK0A7I1nQ7E4vyZPPh842SYqJ8CM5JstVHah9XWD6mPAnoJSQQ3xDjLNdpVlqIdMpThTa9rbgQ3CubLu5ozXc6P737VZrWd")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lr=("oeqNrcn0MqTi7SaJ2m9QGSDWdVLCNlG8yqhzUtvxJzqrQZEs2bVogO0DLr9OdIlNV5nV2kJ4NmAWjBLFudFM7FCakA3u2NsHfojmS9KcUsSbFOlJmDtiSu1WewbfTy3fhEIqZDUene1xTXAa")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mr=("IX4LcoqP4Th30RRSmt6kmHlzbHkT5JbgjncvoE34A6hrEiHeAmhplVTINtF8Zo5olaOdHnABy4rZh4A61DfQ59GNzuWAPtY9ThBZGz0oJMw6Gioek7Nx9H2Doeg0HT4WH1YJJu6cWiDEFo2X")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nr=("P7XgeCNG6DW5tjNlu23jp70fsvtr5bW0kthekO4pFi40CSnBrvZWicfvW2lnSyASkwYxMfkoY9IO5defc9FkZamCDch6kfOWDivcWcaroeKm05Ps3c6DIktYeyUevkZTs1Ntw6a0XYh2ay5w")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oreplace=("XYN4TCgSzIMyP6Ngvrx0uxzxZ9UuhBvVB4cKd0pOfjVGeN6KEe3242G4M5nt5oBFEcvyE2HoW3fJxp7YqKHuDeqdJYa3tTMK4XIC017yfKpgijFUvaBKDs9QEKejeW3Bv5c8aCMYn5hkMDua")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pr=("oMctrCmaOp0MSvYu6lajgGuxceQuAgyNljhnV5KtW1MX4XfNF1kJXov8qfyQoV6evANvkQOWVoKeUxCv9i5Vizae4kMuuCnwROzkUpQeJba0dg884HvpskMkHWO7rurerhrRKYPxoUfxgfcu")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qr=("Ww1JnoGSFNp8H1W9LeAx66FyDaBToO6nZ807SrF1TET31ESyW3eRWLbNnjyQ48E1yIWS3cItdCYLwP5L84JOfjAK7IBk5LnFl1a7e76drh8DTxXkOoalkC5ntUZqYibFzS1xFx5d8AKYvA3Y")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rr=("cNGFA5cPZkGfQH5Hhvb4rllHGx3UWOWnGkA8Z0ezZkW39Es6U3Kjn0984d7HVdPJ895NEtaF8MrFaoYGZ2YLU9ujlqF4IQVb7ZX4og4XXS0KlujYpelYoSxkgG8udZ7vgud96NAKh2QellzV")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sr=("fAbmoJY25FrJjarVSaqRGzCnqfWDXbtop1CphRVn2HJ5FTnoSbnGIMrcRLR8uc3zwbJ9fUBuxQ25wT5BFwCBXQfpFvo2p0QqNOkBkhU6LMZJqi5yr7RCyq77k78NDPAaLc7iKblMyD5Ankxf")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tr=("JzgTbNF6gcvJZfAhkMkt9gaRLdEy1ifwAJ0CW3wqGLOZwqitwF8iK3gv9BCbJID3yZS5RHp3ifeMHH0x6hz6fyR2Hb8SNVrjxhNG3Ebzc0dkCnpKj3B73t3hMsLseOjZIpTuGQHiGfdjSFPz")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ur=("eexedKrU4Jq4CeOFcAvPwfmyvbdxsGzxtjkda78jFNPjdSVCNcKac7ug49fXNuOiew3yvxHW3681RqKLoFjIxtAGKq6DNiNh57Ra2rdBHlCNg0ORJeEkKVt6yvC7WkmV4yEXQoPopviFwPF2")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vr=("yJIs2S3hGM7UzUPEhPjyNxRu3QQLJI8UMTzOcmNNJ5E6dRAsf4VPNzWoM7LAV4lkNTriQ5QA7eL44KsPH4gATbEWCl32n1ZIICo4vOE3sDv4ansQAJwnyMlR23tZMQkSv7aBXVNfx5cVBXdx")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wr=("bM6tMNs44nJQy0WK79L6BJKTrMv2srjm96bVBc5tb21x9ex0Cq7KQub81SsZuHrsIwaSC3frfJoPYCeXfkyW0gjkt5qm3AILXVDF5IN1CqMsR8TdohTsDeSrnYwgRCZIZsy7DQ4mbYHSNc9k")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xr=("PVOOznsNQBy1dMOUURke5pH0tAFupr2ASQWdd908qLlwc8zPCkFFejvNiUcAqGQh73li7hNpSMlrPOiHGzEKZqG2xxVt6GYLgjHjfgjGM7HIOpUm1l7FTkWAGeUOKV06SskCsb1p3hGnLvwQ")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yr=("zJVPlkb6rSRYM4my2oCwlZld9XUTme9QGvR7r0i1wlzlyUxYj9XlRMeiWsUVmD0mxbk0KOrhuFzVohe4lupaPB4xMK5YbTeN2gvlXGg9hxy4MqAEve7joLCYLk6Z6Z67XhiLmYAy6ROp3f5L")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zr=("7BUSwUGZqJE8Z2ikqkcgOPQTSmm4BLhQI2uIFUSb6B1YIBByHhIqoHa7bWi9JpAVnNciuTHjBzjlbNAlIKq5ygQfMjzcZmDGVuHm0dezHbTcLP3DMR5TtgcOzbhhvHnKvuJqrOyyyey0xRkp")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a=input("enter 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c=a.replace("a", ar).replace("b", br).replace("c", cr).replace("d", dr).replace("e", er).replace("f", fr).replace("g", gr).replace("h", hr).replace("i", ir).replace("j", jr).replace("k", kr).replace("l", lr).replace("m", mr).replace("n", nr).replace("o", oreplace).replace("p", pr).replace("q", qr).replace("r", rr).replace("s", sr).replace("t", tr).replace("u", ur).replace("v", vr).replace("w", wr).replace("x", xr).replace("y", yr).replace("z",  zr)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print(c)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1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1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1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1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1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1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6" name="Google Shape;1176;p1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1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2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2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2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threading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threading import Thread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a=threading.active_count()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print(a)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wow():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print("wow")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thread1 = Thread(target=wow, args =[1])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thread1()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2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2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2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2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2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2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2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2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2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2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2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2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2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2" name="Google Shape;1242;p2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2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8" name="Google Shape;1248;p2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2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" y="36"/>
            <a:ext cx="9799025" cy="693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YOUTUBE</a:t>
            </a:r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&lt;iframe width="420" height="315"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src="https://www.youtube.com/embed/yiu7rlLVrq4"&gt;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&lt;/iframe&gt;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2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2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2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6" name="Google Shape;1266;p2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2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2" name="Google Shape;1272;p2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2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2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2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0" name="Google Shape;1290;p2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2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2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2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2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2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2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2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15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 = document.getElementById(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"demo"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getLocation() {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(navigator.geolocation) {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navigator.geolocation.getCurrentPosition(showPosition);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x.innerHTML = 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"Geolocation is not supported by this browser."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showPosition(position) {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x.innerHTML = 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"Latitude: "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position.coords.latitude +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"&lt;br&gt;Longitude: "</a:t>
            </a: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position.coords.longitude;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150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/script</a:t>
            </a:r>
            <a:r>
              <a:rPr lang="en" sz="115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2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2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2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2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2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2" name="Google Shape;1332;p2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2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2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2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4" name="Google Shape;1344;p2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2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2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2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2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2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2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2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2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2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Cat: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def __init__(self, name, weight, age, breed):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self.name=name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self.weight=weight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self.age=age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self.breed=breed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aqua=Cat("Aqua", 14, 3, "American Shorthair")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mia=Cat("Mia", 10, 3, "American Shorthair")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jojo=Cat("JoJo", 18, 3, "American Shorthair")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mari=Cat("Mari", 16, 4, "American Shorthair")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print(aqua)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2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2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6" name="Google Shape;1386;p2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2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2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2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2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4" name="Google Shape;1404;p2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2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2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2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6" name="Google Shape;1416;p2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2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2" name="Google Shape;1422;p2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8" name="Google Shape;1428;p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2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4" name="Google Shape;1434;p2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place</a:t>
            </a:r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Magic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Modification station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Keaton did you ever get the modification station</a:t>
            </a:r>
            <a:endParaRPr/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0" name="Google Shape;1440;p2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2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2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2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2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2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2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2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2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0" name="Google Shape;1470;p2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2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2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2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2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2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2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ping on linux</a:t>
            </a:r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ipaddr = input('Enter the IP address:')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stream = os.popen('ping -c 4 {}'.format(ipaddr))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= stream.read()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'0 received' in output: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print('IP unreachable')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print('IP reachable')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print(output)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2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2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2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2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2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2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8" name="Google Shape;1518;p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2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2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2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2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2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2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2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2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2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2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2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i=1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ipaddr="192.168.1.254"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i: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stream = os.popen('ping -c 4 {}'.format(ipaddr))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output = stream.read()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'0 received' in output: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print('IP unreachable')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print('IP reachable')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print(output)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2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2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2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2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2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2" name="Google Shape;1572;p2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2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2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2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4" name="Google Shape;1584;p2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2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0" name="Google Shape;1590;p2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2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6" name="Google Shape;1596;p2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2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2" name="Google Shape;1602;p2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2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8" name="Google Shape;1608;p2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2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2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os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ipaddr="192.168.1.254"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stream = os.popen('ping -c 4 {}'.format(ipaddr))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= stream.read()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'0 received' in output: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print('IP unreachable')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print('IP reachable')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print(output)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2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0" name="Google Shape;1620;p2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2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6" name="Google Shape;1626;p2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2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2" name="Google Shape;1632;p2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2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8" name="Google Shape;1638;p2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2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4" name="Google Shape;1644;p2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2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0" name="Google Shape;1650;p2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2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6" name="Google Shape;1656;p2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2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2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2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2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2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4" name="Google Shape;1674;p2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Guys these do work!!#!1354136246</a:t>
            </a:r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ok</a:t>
            </a:r>
            <a:endParaRPr/>
          </a:p>
        </p:txBody>
      </p:sp>
    </p:spTree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2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0" name="Google Shape;1680;p2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2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6" name="Google Shape;1686;p2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2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2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p2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4" name="Google Shape;1704;p2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2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0" name="Google Shape;1710;p2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2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2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2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2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2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8" name="Google Shape;1728;p2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2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4" name="Google Shape;1734;p2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Compilers interactive development learning environment IDLE</a:t>
            </a:r>
            <a:endParaRPr/>
          </a:p>
        </p:txBody>
      </p:sp>
      <p:sp>
        <p:nvSpPr>
          <p:cNvPr id="227" name="Google Shape;227;p4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Python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Html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2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p2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6" name="Google Shape;1746;p2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2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2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2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8" name="Google Shape;1758;p2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p2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2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2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0" name="Google Shape;1770;p2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2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2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2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2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" name="Google Shape;1787;p3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3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p3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3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Miners</a:t>
            </a:r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Simple if-else statement age = 18 if age &gt;= 18: print("You are an adult.") else: print("You are a minor.")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Very helpful this is for python :) does your mom know your gay? no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3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0" name="Google Shape;1800;p3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3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6" name="Google Shape;1806;p3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3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2" name="Google Shape;1812;p3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3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p3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4" name="Google Shape;1824;p3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3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3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3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6" name="Google Shape;1836;p3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3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3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3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8" name="Google Shape;1848;p3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4" name="Google Shape;1854;p3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body" idx="1"/>
          </p:nvPr>
        </p:nvSpPr>
        <p:spPr>
          <a:xfrm>
            <a:off x="1184675" y="11289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`</a:t>
            </a:r>
            <a:endParaRPr/>
          </a:p>
        </p:txBody>
      </p:sp>
      <p:sp>
        <p:nvSpPr>
          <p:cNvPr id="239" name="Google Shape;239;p42"/>
          <p:cNvSpPr txBox="1"/>
          <p:nvPr/>
        </p:nvSpPr>
        <p:spPr>
          <a:xfrm>
            <a:off x="1270700" y="1172175"/>
            <a:ext cx="3604200" cy="11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240" name="Google Shape;240;p42" descr="File:Flag of South Korea.svg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58" y="0"/>
            <a:ext cx="771148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3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blud create 200 more slides</a:t>
            </a:r>
            <a:endParaRPr/>
          </a:p>
        </p:txBody>
      </p:sp>
      <p:sp>
        <p:nvSpPr>
          <p:cNvPr id="1860" name="Google Shape;1860;p3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I was not like the children in folktales: burdensome mouths to feed, nuisances to be corrected, problems so severe that they were abandoned to the forest. I had a status that doing routine chores in my house did not provide—and it earned me a slow smile, an approving nod from an adult. Confirmations that I was adultlike, not childlike.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 happened when i was gone :(</a:t>
            </a:r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objectives: slope formula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y=mx+b</a:t>
            </a:r>
            <a:endParaRPr sz="4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do i convert standard into slope intercept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7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didnt work :(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subprocess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Define the PowerShell command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command = "ping 10.5.159.254 -t -l 19973"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Run the PowerShell command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 = subprocess.run(["powershell", "-Command", command], capture_output=True, text=True)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Print the output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print(result.stdout)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for? To do a very monotonous task that i didnt want to do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random import choice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random1=['a', 'b', 'c', 'd', 'e', 'f', 'g', 'h', 'i', 'j', 'k', 'l','m','n','o', 'p', 'q', 'r', 's', 't', 'u', 'v', 'w', 'x', 'y', 'z']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b1=choice(random1)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b2=choice(random1)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 wow():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g=('+')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f=('1')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d=(' 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c=('b')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for i in range(256):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e=(c+f+g+d)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print(e)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f+f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wow()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this is a failed attempt of an html text of aqua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B4B1A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B7B3A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A7A5A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6E73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68679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776DD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867DD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97979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95959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94949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9B9DA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AFB0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A69FA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8585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C5B5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7585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2555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4575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7B767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AD9D9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BCAB9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C8AD9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3B89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EC4A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FC5A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8BF9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ABD9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FBD9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E6C19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FBA8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E1BE8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E5C08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E1BB8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6B18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9A8C9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7983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7D87A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9E8D8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70675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4323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32F2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43D3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3493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B4E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F443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6817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ECE5D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EDE6D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E8E1D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E3DCD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700" b="1">
              <a:solidFill>
                <a:srgbClr val="0000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D1CBB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CDC7B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CAC4B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C0BBA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B8B3A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B8B1B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B3ADB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90909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2838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8383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B8C8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9B9CA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ACA9A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7C7A7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6535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E5A5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9595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E4F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84A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2525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736F6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B827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A7D7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8A7E7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90837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87C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81756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796E6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70655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F574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D554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665B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685C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71635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E555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E506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7495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543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7373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6343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43E3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64D4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61554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B4D4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74E4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CCC6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EEE7D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ECE5D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E9E2D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E6DFD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700" b="1">
              <a:solidFill>
                <a:srgbClr val="0000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E0DAC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E0D9C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FD8C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ED8C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AD3C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DD6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8D2C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A19E9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A5E6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5596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75B6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8785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C8C3B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C9C4B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67636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6504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3505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D4C4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3444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93C4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C3F4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4454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1434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F40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 sz="700" b="1">
                <a:solidFill>
                  <a:srgbClr val="3A3A3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6373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7383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5353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2333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1313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D2D2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8292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C2C2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E2E2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D2D2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E2E2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232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2323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8363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9423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0473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64A4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F453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948D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9D1C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7CE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BD2C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FD7C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E0D9C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700" b="1">
              <a:solidFill>
                <a:srgbClr val="0000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E0D9C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E2DBC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E1DAC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E0D9C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DD6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DD6C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DD6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C2BC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61636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E52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C4F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72726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BEB9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9D4C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A9A49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C494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23F4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F3E4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939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5373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5363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4353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0313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92B3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4273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3253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6283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D2E3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C2E2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A2B2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7292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123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B1D1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91B1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91B1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A1C1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E202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324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727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C2C2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5333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D383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139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6A605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B1A38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B6A68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C0B29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CEC1A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6C9B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7CCB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700" b="1">
              <a:solidFill>
                <a:srgbClr val="0000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DED6C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E2DBC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E1DAC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E0D9C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FD8C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CD5C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DD5C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0C9B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706F6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84B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84C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61615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ADA89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CEC7B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3CC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27E7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1313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031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B2D3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92B2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A2B3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82A3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7293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2252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E202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 sz="700" b="1">
                <a:solidFill>
                  <a:srgbClr val="22242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E2F3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232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F2F3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C2C2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3252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A1C1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8191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8191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81A1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C1E1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F212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524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423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9292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1302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A362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A9904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8B95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9BB6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1B77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CABAA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CFC0A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2C4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700" b="1">
              <a:solidFill>
                <a:srgbClr val="0000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D8CD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BD2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DD3C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DD4C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700" b="1">
                <a:solidFill>
                  <a:srgbClr val="DAD2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9D2C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4CBB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87847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1444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0434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1515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9A94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BEB6A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CCC4B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A09A8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4353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6282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5262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A383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5444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0343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D313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C2F3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D2D2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7282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5272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A2B2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E2F2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1313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E2E2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8282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223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625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12F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72A2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6292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F313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6453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13D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7262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B2B2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6413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BDA04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E8C65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E5C14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6B24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A5906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9A8B7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9C8D7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700" b="1">
              <a:solidFill>
                <a:srgbClr val="0000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D0C3A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1C3A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2C4A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1C3A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1C4A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CEC2A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CBC0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C8BCA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A79D8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E5B5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4535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655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81797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A69E9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B7B0A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75716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chemeClr val="dk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7282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8282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937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5433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92C2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428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6362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9443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2313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325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1232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021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 sz="700" b="1">
                <a:solidFill>
                  <a:srgbClr val="2626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727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5252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12F2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64D3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A392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426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92A2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5413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33E3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F2E2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F2F2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A393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6F644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B297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B79B5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A6905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8E7E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7F725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776B5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700" b="1">
              <a:solidFill>
                <a:srgbClr val="0000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D4C9B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3C6B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0C4B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CDC0A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CABDA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C4B8A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BFB3A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BAB09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B6AEA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B4AEA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B2AFA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BEBFC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C3C4C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C4C5C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A0A1A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8383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626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526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022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E20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122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324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525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9292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B2B2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E20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7191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D1F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F21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E20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021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E1F2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91B1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5252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4312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2302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A2A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726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525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424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7272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D2D2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4343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6433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5755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9986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95846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91816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9796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0725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700" b="1">
              <a:solidFill>
                <a:srgbClr val="0000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9F978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99918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918A7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8A847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837E7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7B777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73706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6B69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63636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C5D5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355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C4E4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5464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2434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3434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A2A2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E1F2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222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F202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81A1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6181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81A1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D1E2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122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E1F2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2131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91B1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6272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526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223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626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3242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8191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B1C1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828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B2B2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6262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F1F1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E1E1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424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A2A2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D2D2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F2F2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F3D3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766B5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8F806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90806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E7F6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E7E6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B7A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700" b="1">
              <a:solidFill>
                <a:srgbClr val="0000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43434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D3E3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8393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5363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132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D2F2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92B2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7292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527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4262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3252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3252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4252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7282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5353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C2C2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D1E1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91B1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A1B1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91B1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C1D1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F1F2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F202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C1D1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7191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3141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D1F2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E202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D1E1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C1D1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E1F1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323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F202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91A1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222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7272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929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D1E1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2222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323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3232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9282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9453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7F726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897A6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97A6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700" b="1">
                <a:solidFill>
                  <a:srgbClr val="8F7F6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90827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700" b="1">
              <a:solidFill>
                <a:srgbClr val="0000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2527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4262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3252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0100</a:t>
            </a:r>
            <a:r>
              <a:rPr lang="en" sz="700" b="1">
                <a:solidFill>
                  <a:srgbClr val="2224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123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011</a:t>
            </a:r>
            <a:r>
              <a:rPr lang="en" sz="700" b="1">
                <a:solidFill>
                  <a:srgbClr val="2223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224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5262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8292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6363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1313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424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E1F2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 sz="700" b="1">
                <a:solidFill>
                  <a:srgbClr val="24252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727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222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A1B1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5171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4161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F111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A0C1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90C1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D0F1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C0E1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D0F1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B0D0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F111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6171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B1C1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chemeClr val="lt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929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C2B2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E2D2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C2C2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323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0201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D2D2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B554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7C716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175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2756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678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8E806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92867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700" b="1">
              <a:solidFill>
                <a:srgbClr val="0000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1C1E1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11110</a:t>
            </a:r>
            <a:r>
              <a:rPr lang="en" sz="700" b="1">
                <a:solidFill>
                  <a:srgbClr val="2224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3252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224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F212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E202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F212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022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223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B2B2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E3D3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A3A3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2313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3323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9383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240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C3B3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B2B2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6181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0121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F111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D0F1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C0E1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B0E1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B0D0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90B0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C0E0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E101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F111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1131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6171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F1F1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626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1302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B48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4524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644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03E3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644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B484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E4B4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A554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665F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71685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7B72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178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700" b="1">
              <a:solidFill>
                <a:srgbClr val="0000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15171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6181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101</a:t>
            </a:r>
            <a:r>
              <a:rPr lang="en" sz="700" b="1">
                <a:solidFill>
                  <a:srgbClr val="17191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81A1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B1D1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F202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123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223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7292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1323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9393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E4C4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6E6A6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D4B4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B3A3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8373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E3D3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240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C3B3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C2C2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B1C1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4161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3151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0121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E101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F101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E0F1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B0C0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C0E0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C0E0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E101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0121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7181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F1F1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9282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4332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A474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B574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6534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635E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6D675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6965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F4D4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736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B2B2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B2B2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1302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03E3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700" b="1">
              <a:solidFill>
                <a:srgbClr val="0000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11131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2141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1131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2141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3151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700" b="1">
                <a:solidFill>
                  <a:srgbClr val="14161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" sz="700" b="1">
                <a:solidFill>
                  <a:srgbClr val="16181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91A1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224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5272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5262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A3A3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07B7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615D5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A2A2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425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B1C1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8191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C1D1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110</a:t>
            </a:r>
            <a:r>
              <a:rPr lang="en" sz="700" b="1">
                <a:solidFill>
                  <a:srgbClr val="1A1B1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4161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6171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F2D2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14B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D453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8403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03A3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E1E1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0121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5151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3141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B1B1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2222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8282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A292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C2B2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3322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2403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E4B4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7544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9554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7534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F3E3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627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81A1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4161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700" b="1">
              <a:solidFill>
                <a:srgbClr val="0000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0E101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011100</a:t>
            </a:r>
            <a:r>
              <a:rPr lang="en" sz="700" b="1">
                <a:solidFill>
                  <a:srgbClr val="0F111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1131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2141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" sz="700" b="1">
                <a:solidFill>
                  <a:srgbClr val="181A1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5161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A1B1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425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5454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7565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7272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2131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2131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F101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80A0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7090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B0D0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4151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B1C1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626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441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7E756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C807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 sz="700" b="1">
                <a:solidFill>
                  <a:srgbClr val="756C6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A383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7181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5151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7181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7171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6171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B1C1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E1E1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01F1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3232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1211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C2C2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A393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A39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13F3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3413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7363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0211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6181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700" b="1">
              <a:solidFill>
                <a:srgbClr val="0000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0A0C0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000100</a:t>
            </a:r>
            <a:r>
              <a:rPr lang="en" sz="700" b="1">
                <a:solidFill>
                  <a:srgbClr val="0B0D0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C0E0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F111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5171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0212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929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D2D2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0302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1504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F5D5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7771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625D5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937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2221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9191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3141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0111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6171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525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1212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A29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5423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7524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F5A5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3403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525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91B1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1121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F111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F111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E0F0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D0F0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2141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4141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5151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E1E1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9292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E2E2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827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9292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D2D2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1312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525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F110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700" b="1">
              <a:solidFill>
                <a:srgbClr val="0000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0C0E0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B0D0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" sz="700" b="1">
                <a:solidFill>
                  <a:srgbClr val="0C0E0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E100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3141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A1B1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2232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A2B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D2D2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B2B2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6363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5433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A494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9575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736F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B7AE9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BEB4A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A79D8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90877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7D756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716A5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665F5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6D655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746B5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F594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9443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7342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3242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E1F1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6171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1131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4161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3151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0121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000</a:t>
            </a:r>
            <a:r>
              <a:rPr lang="en" sz="700" b="1">
                <a:solidFill>
                  <a:srgbClr val="0E100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E101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1111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6161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C1C1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3232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828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F1F1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E1E1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1211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727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929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8191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700" b="1">
              <a:solidFill>
                <a:srgbClr val="0000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1A1B1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E1F1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2231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7272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B2A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D2C2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929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92A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627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4241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2221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92A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6443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59574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6C6A6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A49E9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0C6B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5CAB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1C5A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C9BEA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C1B6A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BAAF9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B2A68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AD9F8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A99C8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A69B8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998E7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897F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6F675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5B564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47443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2403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B393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F2F2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3232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6171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C0E0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80A0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B0C0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1111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6161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B1B1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F1F1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A1A17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2120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5151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8181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C1D1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2231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F1F1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700" b="1">
              <a:solidFill>
                <a:srgbClr val="00000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50800" marR="50800" lvl="0" indent="0" algn="ctr" rtl="0">
              <a:lnSpc>
                <a:spcPct val="6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1B1C1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3231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A2A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E2D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02E2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F2E2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A29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5262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23231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7261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B292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302E2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35342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6453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69665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B8B0A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7CF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D9D0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7CDB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D3C7A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CDC1A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C8BCA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C2B69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BCAF9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B9AD9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B5AA91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AFA38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AA9E8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9E937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908774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6A64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4E4A4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2A2A2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7181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121313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7090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01</a:t>
            </a:r>
            <a:r>
              <a:rPr lang="en" sz="700" b="1">
                <a:solidFill>
                  <a:srgbClr val="0C0D0C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0D0D0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1111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6161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B1B1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C1C1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0100E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C0C0A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700" b="1">
                <a:solidFill>
                  <a:srgbClr val="0F0F0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1110F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5151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B1B18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700" b="1">
                <a:solidFill>
                  <a:srgbClr val="1D1D1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700" b="1">
              <a:solidFill>
                <a:srgbClr val="1D1D1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376725" y="1232875"/>
            <a:ext cx="2412600" cy="11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Low quality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Image of aqua-&gt;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How did you do this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9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9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10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RHW this is not “rhw” this finds the operating system and clears the console based on that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name == 'nt':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 = system('cls')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else: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_ = system('clear')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1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1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10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10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10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0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1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0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1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1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1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300</Slides>
  <Notes>300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300</vt:i4>
      </vt:variant>
    </vt:vector>
  </HeadingPairs>
  <TitlesOfParts>
    <vt:vector size="301" baseType="lpstr">
      <vt:lpstr>Simple Dark</vt:lpstr>
      <vt:lpstr>Disclaimer</vt:lpstr>
      <vt:lpstr>PowerPoint Presentation</vt:lpstr>
      <vt:lpstr>PowerPoint Presentation</vt:lpstr>
      <vt:lpstr>PowerPoint Presentation</vt:lpstr>
      <vt:lpstr>Study objectives: slope formula</vt:lpstr>
      <vt:lpstr>This didnt work :(</vt:lpstr>
      <vt:lpstr>What is this for? To do a very monotonous task that i didnt want to do</vt:lpstr>
      <vt:lpstr>What is this this is a failed attempt of an html text of aqua</vt:lpstr>
      <vt:lpstr>RHW this is not “rhw” this finds the operating system and clears the console based on that</vt:lpstr>
      <vt:lpstr>math</vt:lpstr>
      <vt:lpstr>Aqua os</vt:lpstr>
      <vt:lpstr>Aqua os is never gonna work like this :_(</vt:lpstr>
      <vt:lpstr>PowerPoint Presentation</vt:lpstr>
      <vt:lpstr>Ip scanner test(my god this took a lot)</vt:lpstr>
      <vt:lpstr>code</vt:lpstr>
      <vt:lpstr>We ?</vt:lpstr>
      <vt:lpstr>yayy</vt:lpstr>
      <vt:lpstr>Magic erick that's what i used that one thingy for was creating these random letters</vt:lpstr>
      <vt:lpstr>PowerPoint Presentation</vt:lpstr>
      <vt:lpstr>HTML YOUTUBE</vt:lpstr>
      <vt:lpstr>PowerPoint Presentation</vt:lpstr>
      <vt:lpstr>PowerPoint Presentation</vt:lpstr>
      <vt:lpstr>What is this place</vt:lpstr>
      <vt:lpstr>Ip ping on linux</vt:lpstr>
      <vt:lpstr>PowerPoint Presentation</vt:lpstr>
      <vt:lpstr>PowerPoint Presentation</vt:lpstr>
      <vt:lpstr>Guys these do work!!#!1354136246</vt:lpstr>
      <vt:lpstr>Compilers interactive development learning environment IDLE</vt:lpstr>
      <vt:lpstr>Miners</vt:lpstr>
      <vt:lpstr>PowerPoint Presentation</vt:lpstr>
      <vt:lpstr>Tf happened when i was gone :(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did blud create 200 more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2025-02-05T20:17:26Z</dcterms:modified>
</cp:coreProperties>
</file>