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352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4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9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9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8946-81E0-244B-9E7E-6E3C189E390B}" type="datetimeFigureOut">
              <a:rPr lang="en-US" smtClean="0"/>
              <a:t>09/06/17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118B-D5F6-9247-986A-B7EC3648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62" y="268514"/>
            <a:ext cx="4711700" cy="47117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36562" y="21528"/>
            <a:ext cx="5206568" cy="5203614"/>
            <a:chOff x="547904" y="-619519"/>
            <a:chExt cx="6430083" cy="6426435"/>
          </a:xfrm>
        </p:grpSpPr>
        <p:sp>
          <p:nvSpPr>
            <p:cNvPr id="5" name="Block Arc 4"/>
            <p:cNvSpPr/>
            <p:nvPr/>
          </p:nvSpPr>
          <p:spPr>
            <a:xfrm>
              <a:off x="558800" y="-619519"/>
              <a:ext cx="6419187" cy="6419187"/>
            </a:xfrm>
            <a:prstGeom prst="blockArc">
              <a:avLst>
                <a:gd name="adj1" fmla="val 13879127"/>
                <a:gd name="adj2" fmla="val 15206188"/>
                <a:gd name="adj3" fmla="val 31803"/>
              </a:avLst>
            </a:prstGeom>
            <a:gradFill flip="none" rotWithShape="1">
              <a:gsLst>
                <a:gs pos="0">
                  <a:schemeClr val="accent2">
                    <a:tint val="100000"/>
                    <a:shade val="100000"/>
                    <a:satMod val="130000"/>
                    <a:alpha val="45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  <a:alpha val="45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>
              <a:off x="557794" y="-617631"/>
              <a:ext cx="6419187" cy="6419187"/>
            </a:xfrm>
            <a:prstGeom prst="blockArc">
              <a:avLst>
                <a:gd name="adj1" fmla="val 15206152"/>
                <a:gd name="adj2" fmla="val 2406327"/>
                <a:gd name="adj3" fmla="val 31318"/>
              </a:avLst>
            </a:prstGeom>
            <a:gradFill flip="none" rotWithShape="1">
              <a:gsLst>
                <a:gs pos="0">
                  <a:schemeClr val="accent3">
                    <a:tint val="100000"/>
                    <a:shade val="100000"/>
                    <a:satMod val="130000"/>
                    <a:alpha val="43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  <a:alpha val="43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>
              <a:off x="547904" y="-612271"/>
              <a:ext cx="6419187" cy="6419187"/>
            </a:xfrm>
            <a:prstGeom prst="blockArc">
              <a:avLst>
                <a:gd name="adj1" fmla="val 2398718"/>
                <a:gd name="adj2" fmla="val 9337042"/>
                <a:gd name="adj3" fmla="val 31832"/>
              </a:avLst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5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>
              <a:off x="554417" y="-612271"/>
              <a:ext cx="6419187" cy="6419187"/>
            </a:xfrm>
            <a:prstGeom prst="blockArc">
              <a:avLst>
                <a:gd name="adj1" fmla="val 9348308"/>
                <a:gd name="adj2" fmla="val 13887302"/>
                <a:gd name="adj3" fmla="val 31656"/>
              </a:avLst>
            </a:prstGeom>
            <a:gradFill flip="none" rotWithShape="1">
              <a:gsLst>
                <a:gs pos="0">
                  <a:schemeClr val="accent6">
                    <a:tint val="100000"/>
                    <a:shade val="100000"/>
                    <a:satMod val="130000"/>
                    <a:alpha val="46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6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52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Fangjie Zhu</dc:creator>
  <cp:lastModifiedBy>Fangjie Zhu</cp:lastModifiedBy>
  <cp:revision>9</cp:revision>
  <dcterms:created xsi:type="dcterms:W3CDTF">2017-06-08T11:59:04Z</dcterms:created>
  <dcterms:modified xsi:type="dcterms:W3CDTF">2017-06-09T12:34:03Z</dcterms:modified>
</cp:coreProperties>
</file>