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66A2-EDB7-87B7-B023-F5C082B2C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AB252-39D0-54B7-0A17-54436C379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6DF10-16AA-88B3-BA54-237A6B65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A247-C10A-2840-9829-0F22D85A57B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8D354-3B42-7C12-F99B-B29C0B61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7635A-64A9-2886-5B22-DE13922C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42DF-3920-5E4C-8B64-F8A0D0F1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1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42C6-084D-52D3-CDDD-5406BC8B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D7FD5-40F3-B45B-3ADA-5ED610F24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C5C43-5A05-1396-8279-1CDDBFA0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A247-C10A-2840-9829-0F22D85A57B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A7D6E-5FD3-C17B-BC0B-97A59BE1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16794-C02C-F9D3-0D99-19EB3A94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42DF-3920-5E4C-8B64-F8A0D0F1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3568D3-8B45-DB9A-CAFA-DB847CB20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6CF3C-ACE7-C8D9-E9A8-BB2D5AC51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17AA4-2E3E-A346-9221-8D53DC7C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A247-C10A-2840-9829-0F22D85A57B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4CF67-CA63-5BA2-8724-D1D9ABB7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466B8-8C83-3047-C464-7A99CA88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42DF-3920-5E4C-8B64-F8A0D0F1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0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DED9-E358-5CC8-20CE-6ADE7BA8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0EEED-EB28-E90D-B255-6B4E6649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2D991-1F01-0650-53B8-279A2D13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A247-C10A-2840-9829-0F22D85A57B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2DE63-ACB1-230A-EAA3-D97D2B29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D590-0FC8-E464-2A3E-C82EE8A1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42DF-3920-5E4C-8B64-F8A0D0F1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5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C425-D2CF-B064-A8C2-8DC67131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8A421-92EB-26CE-A501-67B0BD80C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F31EF-38E6-FB31-FC0A-5B5419BE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A247-C10A-2840-9829-0F22D85A57B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49A99-8221-D812-C5D1-0E390709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B5AB1-5A68-C753-7A46-787BB30F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42DF-3920-5E4C-8B64-F8A0D0F1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1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6101-3577-AFA8-8E54-E456E923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E5E6B-9C57-5916-F17E-DFC5D2ECD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49584-A382-B432-68A5-33F6E47D7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1EE8D-57F2-33EF-933D-B3E77F5A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A247-C10A-2840-9829-0F22D85A57B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60E54-5CA3-6894-F768-BBFDC748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DBB12-19DA-15DC-F934-93304EAB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42DF-3920-5E4C-8B64-F8A0D0F1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2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5004-A979-4E41-FE73-D57171D3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1395-7FF8-4B8D-2863-28163F720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ADF2B-56FA-FADF-9E19-C253A30F5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B677B-2051-1EE8-D960-BC46B64B1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4B092-835A-639C-3B85-A5D6A5102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93E5B-899F-426C-5C47-78734C21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A247-C10A-2840-9829-0F22D85A57B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6675A-F481-B50C-7F12-3D37789F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9F7B3-2712-1E0B-A837-9C18D897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42DF-3920-5E4C-8B64-F8A0D0F1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5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5E5A-638E-027C-CE60-9E320FFC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83FD2-14C7-A62B-BDE4-DB121847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A247-C10A-2840-9829-0F22D85A57B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B181A-FDA1-51A7-803A-5DBB5B60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D3F3B-96CF-09A5-8677-64F09011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42DF-3920-5E4C-8B64-F8A0D0F1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2F34B-9E7F-DCBA-152F-97CA1B73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A247-C10A-2840-9829-0F22D85A57B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AC5E99-4E3B-5B36-1194-F5E288A0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3AFEA-E066-2814-7F30-ACF0A2DD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42DF-3920-5E4C-8B64-F8A0D0F1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5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793C-CA17-644A-45BF-B044CD9F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8215E-4F20-52D3-1FFD-64494C690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A1A68-5977-A43C-7DF3-7ABF2285B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18BAB-BFBA-DD81-A22D-7AC44EB3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A247-C10A-2840-9829-0F22D85A57B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DD8E9-66B9-1EB6-5F77-0F26BEE5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F3C1E-5453-1297-4045-831DF4CA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42DF-3920-5E4C-8B64-F8A0D0F1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0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CA1C-6B4B-A1FC-1FA6-305E96E0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B8B3D-53B2-B914-E1FF-38BDC83C4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5DB48-0D60-CEBB-A9FD-3E83B9B5A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E2E6E-D104-FCAC-B8AA-C5440232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A247-C10A-2840-9829-0F22D85A57B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617FE-99B2-CA2E-D1F8-7F389237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CAFC2-2F9E-A185-C2C7-FEA891B4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42DF-3920-5E4C-8B64-F8A0D0F1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8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7DF32-8C72-9D00-3269-3514071A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BE04A-5A82-0C91-5B6D-DB2016242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2980-3870-11EA-1738-0C2A94840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79A247-C10A-2840-9829-0F22D85A57B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FBE15-ED3D-669E-6A4E-7C590904B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8BB2F-4855-7DCB-3C57-240A3E276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0242DF-3920-5E4C-8B64-F8A0D0F1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4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156DA-513B-2E79-DB66-ED33F541449F}"/>
              </a:ext>
            </a:extLst>
          </p:cNvPr>
          <p:cNvSpPr/>
          <p:nvPr/>
        </p:nvSpPr>
        <p:spPr>
          <a:xfrm>
            <a:off x="2775857" y="598715"/>
            <a:ext cx="7761513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(user types this in)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BD3B9-3FAA-4E9C-6A4C-AE31E9894BE6}"/>
              </a:ext>
            </a:extLst>
          </p:cNvPr>
          <p:cNvSpPr txBox="1"/>
          <p:nvPr/>
        </p:nvSpPr>
        <p:spPr>
          <a:xfrm>
            <a:off x="1167211" y="773277"/>
            <a:ext cx="160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TTS Language: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C0661-F9B7-919F-1D06-604F016451FE}"/>
              </a:ext>
            </a:extLst>
          </p:cNvPr>
          <p:cNvSpPr/>
          <p:nvPr/>
        </p:nvSpPr>
        <p:spPr>
          <a:xfrm>
            <a:off x="2775857" y="1676401"/>
            <a:ext cx="7761513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(dropdown auto populated with voices related to Language)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85696-D59B-D66F-5CD8-C23A24464008}"/>
              </a:ext>
            </a:extLst>
          </p:cNvPr>
          <p:cNvSpPr txBox="1"/>
          <p:nvPr/>
        </p:nvSpPr>
        <p:spPr>
          <a:xfrm>
            <a:off x="1505299" y="1845911"/>
            <a:ext cx="119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TTS Voice: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1DDB0E-9A38-6C99-71E5-33869F55CA87}"/>
              </a:ext>
            </a:extLst>
          </p:cNvPr>
          <p:cNvSpPr/>
          <p:nvPr/>
        </p:nvSpPr>
        <p:spPr>
          <a:xfrm>
            <a:off x="2775856" y="2754088"/>
            <a:ext cx="7761513" cy="15566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Line 1…</a:t>
            </a:r>
          </a:p>
          <a:p>
            <a:r>
              <a:rPr lang="en-US" dirty="0"/>
              <a:t>Line 2…</a:t>
            </a:r>
          </a:p>
          <a:p>
            <a:r>
              <a:rPr lang="en-US" dirty="0"/>
              <a:t>Line 3…</a:t>
            </a:r>
          </a:p>
          <a:p>
            <a:r>
              <a:rPr lang="en-US" dirty="0"/>
              <a:t>Line 4…</a:t>
            </a:r>
          </a:p>
          <a:p>
            <a:r>
              <a:rPr lang="en-US" dirty="0"/>
              <a:t>Line 5…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93542-0CC2-04F3-5CCB-8C8B3A693FA4}"/>
              </a:ext>
            </a:extLst>
          </p:cNvPr>
          <p:cNvSpPr txBox="1"/>
          <p:nvPr/>
        </p:nvSpPr>
        <p:spPr>
          <a:xfrm>
            <a:off x="1093216" y="2928650"/>
            <a:ext cx="168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Text to convert: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E80A51-7DF3-ED31-0359-26B434648450}"/>
              </a:ext>
            </a:extLst>
          </p:cNvPr>
          <p:cNvSpPr/>
          <p:nvPr/>
        </p:nvSpPr>
        <p:spPr>
          <a:xfrm>
            <a:off x="2775856" y="4729847"/>
            <a:ext cx="7761513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C:/Users/…/downloads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41027-E341-6A7C-6230-66A4A9464696}"/>
              </a:ext>
            </a:extLst>
          </p:cNvPr>
          <p:cNvSpPr txBox="1"/>
          <p:nvPr/>
        </p:nvSpPr>
        <p:spPr>
          <a:xfrm>
            <a:off x="235865" y="4904410"/>
            <a:ext cx="2539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Audio file save location: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A4CC1FAB-D61D-8BAB-B480-4D22A895669B}"/>
              </a:ext>
            </a:extLst>
          </p:cNvPr>
          <p:cNvSpPr/>
          <p:nvPr/>
        </p:nvSpPr>
        <p:spPr>
          <a:xfrm rot="10800000">
            <a:off x="9851572" y="1915887"/>
            <a:ext cx="359228" cy="272144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8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25990</TotalTime>
  <Words>52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 En Ong</dc:creator>
  <cp:lastModifiedBy>Wei En Ong</cp:lastModifiedBy>
  <cp:revision>1</cp:revision>
  <dcterms:created xsi:type="dcterms:W3CDTF">2025-06-12T02:21:38Z</dcterms:created>
  <dcterms:modified xsi:type="dcterms:W3CDTF">2025-06-30T03:32:15Z</dcterms:modified>
</cp:coreProperties>
</file>