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23CA9-FADD-4435-9797-749DF63F2B8F}" v="2" dt="2020-01-19T13:08:0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12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53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20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0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06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59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2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1A9FF0-FEF2-2047-B830-7699F570F5F0}" type="datetimeFigureOut">
              <a:rPr kumimoji="1" lang="en-US" altLang="ja-JP" smtClean="0"/>
              <a:t>1/19/2020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B396CD-D37F-E24D-B109-31A4B6A2AA8A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350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イオン ボードルーム</vt:lpstr>
      <vt:lpstr>Slack botで国名しりとり</vt:lpstr>
      <vt:lpstr>概要</vt:lpstr>
      <vt:lpstr>作り方(大まかに)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botで国名しりとり</dc:title>
  <dc:creator>藤巻 星香</dc:creator>
  <cp:lastModifiedBy>藤巻 星香</cp:lastModifiedBy>
  <cp:revision>8</cp:revision>
  <dcterms:created xsi:type="dcterms:W3CDTF">2020-01-19T09:46:55Z</dcterms:created>
  <dcterms:modified xsi:type="dcterms:W3CDTF">2020-01-19T13:09:19Z</dcterms:modified>
</cp:coreProperties>
</file>