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8180C-0AEE-2F95-2EA5-3A43E4CA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8DCC92-671A-BFF2-7459-46606315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F4784C-4460-4251-77CD-4D1BB6B1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801006-1339-CD54-E1D2-9731CC8F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2FFB26-602A-14C8-592F-F0C6F042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28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F372A-13A8-C837-7764-3D2AD776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C81BFB-7961-75C3-77A3-ECC3CBFB9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7429-D3AB-90C9-3930-AEC50D29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7C8F3-EDE9-A1F8-1D55-D0FD8A5F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B54861-516A-F758-10E0-6A02EC62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1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31B0B4-CEB5-0FC6-1834-1812413EA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BD7CCF-C347-F005-7197-D314A1444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6C2469-4696-F547-6B8C-32AC0081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C1279-C441-839E-1BE9-47E29BCE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F3A9A-FA9F-3134-80E7-5B965A6B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32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F6234-0AEA-4523-C5F6-C4BF673B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1D2667-0D7E-2E83-AEA6-39BC525E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200F8-91A2-0AA0-26AA-B410554E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235ADB-A377-4966-EE64-C7D6F52E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AE9BD7-0A7C-E80B-856D-8E6EBA4C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9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C619D-8B50-E4C7-4B0F-0E6B9DF0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062B03-6969-881A-6620-A7A9E629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B7A007-E6AB-E61A-D70B-DDD3B6A8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0914C0-EFE7-BC3C-30E0-43772D01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FD340-A5FB-E22A-DB97-5FCDD699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79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FF0F11-815C-76BA-6607-6DE747D0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396E-D1C7-E533-C9E4-FF50A844F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A4D25-D7EB-BFC3-73EB-06FF103DB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A432BC-0AAE-4F1F-2592-7FE07892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C2AA5-6593-A81F-39CA-0DD73453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11E417-E66E-028F-BFF0-4620DEF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8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366CF-3E50-2744-61E3-1A4D5909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310BE-8516-9038-1F1C-308394FE1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A0F2C6-8DA0-8068-C72D-8876293A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FB78B5-774C-619E-79A8-53D7CE0A0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FF56D5-C572-B3A9-F468-B733BC10A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1008EA-51E2-48BC-0140-01ACAED4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F89A29-D2A4-2856-9C3F-8B1F3DA7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3B4935-9FDC-E9FD-5C5D-ECD6BE1C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6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BECB1-E6E5-43F0-5545-1FAC3254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F1D066-4E5D-DAC5-1D97-4AC8B57F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D90201-3A8D-1A86-3B1C-9051ACDA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475BFE-546F-B7D7-C760-9797C2FB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48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0FFFA3-0B47-70C2-1F09-AC981973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E8A354-6272-226D-A3C1-9063B188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17CE3A-3E3D-A108-4BDE-E6664296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7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05DEE-BD3F-1EEB-D5E3-9F4A1A41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0FDFC-FD82-5030-5B65-B9CF91B5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65F280-1422-C5A0-05C4-1496B3C9C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A6AF5A-D9C6-B98A-378C-19981CEE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18E32-6AF9-C397-E01D-02F1F343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B91C38-A43C-886E-FD28-6DDBAD26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9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E48DE-0946-655B-111A-FF597DBA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2C35E8-A262-9110-970A-D3F751A55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B537119-51F7-FAAD-364A-BADBFB05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F92332-EBA7-3EDA-1BED-B809416D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1E6586-EE84-40DF-A8AE-FC4053CB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13B2AE-D760-F124-DF49-CD05A1CD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4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906C5-6A41-65FB-67A0-761F5A39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3834E8-195A-830A-86CB-9AF44F05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5DA85F-2D07-5F75-6371-BFDDEBA21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66A2-406E-47B0-B6BA-F4F7DE398846}" type="datetimeFigureOut">
              <a:rPr kumimoji="1" lang="ja-JP" altLang="en-US" smtClean="0"/>
              <a:t>2023/11/16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D00800-8C8F-E427-88D6-4A263FA0D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C6BF6F-51A3-D0AA-0096-5B68BEDE5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5E3E3-3490-4B6E-AD37-6B7EC05159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74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385599-C9CA-EE80-B73E-D2E7FDD1BDD1}"/>
              </a:ext>
            </a:extLst>
          </p:cNvPr>
          <p:cNvSpPr/>
          <p:nvPr/>
        </p:nvSpPr>
        <p:spPr>
          <a:xfrm>
            <a:off x="543312" y="235669"/>
            <a:ext cx="2856322" cy="1140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店名</a:t>
            </a:r>
            <a:endParaRPr kumimoji="1" lang="ja-JP" altLang="en-US" sz="4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AD6E4F-0AFC-4D11-10EE-17ECFE37D998}"/>
              </a:ext>
            </a:extLst>
          </p:cNvPr>
          <p:cNvSpPr/>
          <p:nvPr/>
        </p:nvSpPr>
        <p:spPr>
          <a:xfrm>
            <a:off x="3991554" y="235669"/>
            <a:ext cx="7657134" cy="1140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共通部品</a:t>
            </a:r>
          </a:p>
        </p:txBody>
      </p:sp>
      <p:pic>
        <p:nvPicPr>
          <p:cNvPr id="7" name="図 6" descr="屋外, 建物, 椅子, 市 が含まれている画像">
            <a:extLst>
              <a:ext uri="{FF2B5EF4-FFF2-40B4-BE49-F238E27FC236}">
                <a16:creationId xmlns:a16="http://schemas.microsoft.com/office/drawing/2014/main" id="{5842B21E-D5CF-0C10-A393-2E37AD3E6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228"/>
            <a:ext cx="12192000" cy="158805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5F9100-498F-1F5C-7D12-8CA5B86C1BBC}"/>
              </a:ext>
            </a:extLst>
          </p:cNvPr>
          <p:cNvSpPr txBox="1"/>
          <p:nvPr/>
        </p:nvSpPr>
        <p:spPr>
          <a:xfrm>
            <a:off x="3894817" y="1668449"/>
            <a:ext cx="34336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800" b="1" dirty="0">
                <a:solidFill>
                  <a:schemeClr val="bg1"/>
                </a:solidFill>
                <a:latin typeface="Chiller" panose="04020404031007020602" pitchFamily="82" charset="0"/>
              </a:rPr>
              <a:t>Reserve</a:t>
            </a:r>
            <a:endParaRPr kumimoji="1" lang="ja-JP" altLang="en-US" sz="8800" b="1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7056E8-F0B5-7A24-F0FE-902B4590EF39}"/>
              </a:ext>
            </a:extLst>
          </p:cNvPr>
          <p:cNvSpPr txBox="1"/>
          <p:nvPr/>
        </p:nvSpPr>
        <p:spPr>
          <a:xfrm>
            <a:off x="5170350" y="333689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お客様情報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D6A088-99EF-A404-1C67-219B812AB024}"/>
              </a:ext>
            </a:extLst>
          </p:cNvPr>
          <p:cNvSpPr txBox="1"/>
          <p:nvPr/>
        </p:nvSpPr>
        <p:spPr>
          <a:xfrm>
            <a:off x="5534108" y="375197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氏名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5C6C590-88AA-6C1E-0E61-41D795C61FA0}"/>
              </a:ext>
            </a:extLst>
          </p:cNvPr>
          <p:cNvSpPr txBox="1"/>
          <p:nvPr/>
        </p:nvSpPr>
        <p:spPr>
          <a:xfrm>
            <a:off x="5359179" y="4687009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ふりがな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51FE86-091B-5BDE-7033-1023CE7AC4B1}"/>
              </a:ext>
            </a:extLst>
          </p:cNvPr>
          <p:cNvSpPr txBox="1"/>
          <p:nvPr/>
        </p:nvSpPr>
        <p:spPr>
          <a:xfrm>
            <a:off x="5440017" y="566681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連絡先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A66B8B4-FB56-8D52-DD53-DC9A4C76E324}"/>
              </a:ext>
            </a:extLst>
          </p:cNvPr>
          <p:cNvSpPr/>
          <p:nvPr/>
        </p:nvSpPr>
        <p:spPr>
          <a:xfrm>
            <a:off x="4265875" y="4096649"/>
            <a:ext cx="3196424" cy="508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8AB5EE8-D5F4-3E24-502D-7644ADEFA6C5}"/>
              </a:ext>
            </a:extLst>
          </p:cNvPr>
          <p:cNvSpPr/>
          <p:nvPr/>
        </p:nvSpPr>
        <p:spPr>
          <a:xfrm>
            <a:off x="4265875" y="5056341"/>
            <a:ext cx="3196424" cy="508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24087B5-D1CD-2C17-DAAC-44341835EE1C}"/>
              </a:ext>
            </a:extLst>
          </p:cNvPr>
          <p:cNvSpPr/>
          <p:nvPr/>
        </p:nvSpPr>
        <p:spPr>
          <a:xfrm>
            <a:off x="286248" y="6270475"/>
            <a:ext cx="4707172" cy="508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12254B0-7BDC-2193-2D00-8CECFF41C707}"/>
              </a:ext>
            </a:extLst>
          </p:cNvPr>
          <p:cNvSpPr/>
          <p:nvPr/>
        </p:nvSpPr>
        <p:spPr>
          <a:xfrm>
            <a:off x="7324478" y="6270474"/>
            <a:ext cx="4707172" cy="508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DD1D8C-FB61-CC5D-C3C4-FADCF57F6B5C}"/>
              </a:ext>
            </a:extLst>
          </p:cNvPr>
          <p:cNvSpPr txBox="1"/>
          <p:nvPr/>
        </p:nvSpPr>
        <p:spPr>
          <a:xfrm>
            <a:off x="1881810" y="5851484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住所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D788ED-7375-2190-28E6-6DC593520E6B}"/>
              </a:ext>
            </a:extLst>
          </p:cNvPr>
          <p:cNvSpPr txBox="1"/>
          <p:nvPr/>
        </p:nvSpPr>
        <p:spPr>
          <a:xfrm>
            <a:off x="9373264" y="5851484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電話番号</a:t>
            </a:r>
          </a:p>
        </p:txBody>
      </p:sp>
    </p:spTree>
    <p:extLst>
      <p:ext uri="{BB962C8B-B14F-4D97-AF65-F5344CB8AC3E}">
        <p14:creationId xmlns:p14="http://schemas.microsoft.com/office/powerpoint/2010/main" val="283204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8994E8-9278-45D2-61D8-DC99C4465E7A}"/>
              </a:ext>
            </a:extLst>
          </p:cNvPr>
          <p:cNvSpPr txBox="1"/>
          <p:nvPr/>
        </p:nvSpPr>
        <p:spPr>
          <a:xfrm>
            <a:off x="5208106" y="234222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予約日時</a:t>
            </a:r>
          </a:p>
        </p:txBody>
      </p:sp>
      <p:pic>
        <p:nvPicPr>
          <p:cNvPr id="14" name="図 13" descr="テーブル">
            <a:extLst>
              <a:ext uri="{FF2B5EF4-FFF2-40B4-BE49-F238E27FC236}">
                <a16:creationId xmlns:a16="http://schemas.microsoft.com/office/drawing/2014/main" id="{DADB1649-0B60-DED8-9748-575F4547E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56" y="674517"/>
            <a:ext cx="3649649" cy="75930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1698C2-6258-1143-71D1-2630C7339CB8}"/>
              </a:ext>
            </a:extLst>
          </p:cNvPr>
          <p:cNvSpPr/>
          <p:nvPr/>
        </p:nvSpPr>
        <p:spPr>
          <a:xfrm>
            <a:off x="2913342" y="834964"/>
            <a:ext cx="1054359" cy="219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日付：</a:t>
            </a:r>
          </a:p>
        </p:txBody>
      </p:sp>
      <p:pic>
        <p:nvPicPr>
          <p:cNvPr id="17" name="図 16" descr="ダイアグラム&#10;&#10;低い精度で">
            <a:extLst>
              <a:ext uri="{FF2B5EF4-FFF2-40B4-BE49-F238E27FC236}">
                <a16:creationId xmlns:a16="http://schemas.microsoft.com/office/drawing/2014/main" id="{4AAB3F80-3506-9F20-FB72-12CB5C00D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18" y="643638"/>
            <a:ext cx="4683319" cy="82106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452084-3F80-4D55-7B9B-8AEC18FF990D}"/>
              </a:ext>
            </a:extLst>
          </p:cNvPr>
          <p:cNvSpPr txBox="1"/>
          <p:nvPr/>
        </p:nvSpPr>
        <p:spPr>
          <a:xfrm>
            <a:off x="5440017" y="131091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人数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3CF4ED-8707-0A83-EF43-17E4C3977DEA}"/>
              </a:ext>
            </a:extLst>
          </p:cNvPr>
          <p:cNvSpPr/>
          <p:nvPr/>
        </p:nvSpPr>
        <p:spPr>
          <a:xfrm>
            <a:off x="5330535" y="1804814"/>
            <a:ext cx="4532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35B5E5-1C56-C72F-AA75-A2F69994465D}"/>
              </a:ext>
            </a:extLst>
          </p:cNvPr>
          <p:cNvSpPr txBox="1"/>
          <p:nvPr/>
        </p:nvSpPr>
        <p:spPr>
          <a:xfrm>
            <a:off x="5863276" y="1804814"/>
            <a:ext cx="55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5CFC651-4895-711C-7241-DC05F8EC0E9F}"/>
              </a:ext>
            </a:extLst>
          </p:cNvPr>
          <p:cNvSpPr txBox="1"/>
          <p:nvPr/>
        </p:nvSpPr>
        <p:spPr>
          <a:xfrm>
            <a:off x="4700545" y="2441655"/>
            <a:ext cx="20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その他の必要事項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9938F00-3496-5360-403E-4879AB61104D}"/>
              </a:ext>
            </a:extLst>
          </p:cNvPr>
          <p:cNvSpPr/>
          <p:nvPr/>
        </p:nvSpPr>
        <p:spPr>
          <a:xfrm>
            <a:off x="1847867" y="2894075"/>
            <a:ext cx="8030817" cy="2305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133E86D-9E19-8C22-8437-23B360FE8FBF}"/>
              </a:ext>
            </a:extLst>
          </p:cNvPr>
          <p:cNvSpPr/>
          <p:nvPr/>
        </p:nvSpPr>
        <p:spPr>
          <a:xfrm>
            <a:off x="7389925" y="5402286"/>
            <a:ext cx="2488759" cy="691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2">
                    <a:lumMod val="10000"/>
                  </a:schemeClr>
                </a:solidFill>
              </a:rPr>
              <a:t>入力内容確認へ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FF79117-AE98-84FA-8C2D-62EBAE1D1FED}"/>
              </a:ext>
            </a:extLst>
          </p:cNvPr>
          <p:cNvSpPr/>
          <p:nvPr/>
        </p:nvSpPr>
        <p:spPr>
          <a:xfrm>
            <a:off x="1925538" y="5402287"/>
            <a:ext cx="2488759" cy="6917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リセット</a:t>
            </a:r>
          </a:p>
        </p:txBody>
      </p:sp>
    </p:spTree>
    <p:extLst>
      <p:ext uri="{BB962C8B-B14F-4D97-AF65-F5344CB8AC3E}">
        <p14:creationId xmlns:p14="http://schemas.microsoft.com/office/powerpoint/2010/main" val="21887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385599-C9CA-EE80-B73E-D2E7FDD1BDD1}"/>
              </a:ext>
            </a:extLst>
          </p:cNvPr>
          <p:cNvSpPr/>
          <p:nvPr/>
        </p:nvSpPr>
        <p:spPr>
          <a:xfrm>
            <a:off x="543312" y="235669"/>
            <a:ext cx="2856322" cy="1140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店名</a:t>
            </a:r>
            <a:endParaRPr kumimoji="1" lang="ja-JP" altLang="en-US" sz="4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AD6E4F-0AFC-4D11-10EE-17ECFE37D998}"/>
              </a:ext>
            </a:extLst>
          </p:cNvPr>
          <p:cNvSpPr/>
          <p:nvPr/>
        </p:nvSpPr>
        <p:spPr>
          <a:xfrm>
            <a:off x="3991554" y="235669"/>
            <a:ext cx="7657134" cy="1140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共通部品</a:t>
            </a:r>
          </a:p>
        </p:txBody>
      </p:sp>
      <p:pic>
        <p:nvPicPr>
          <p:cNvPr id="7" name="図 6" descr="屋外, 建物, 椅子, 市 が含まれている画像">
            <a:extLst>
              <a:ext uri="{FF2B5EF4-FFF2-40B4-BE49-F238E27FC236}">
                <a16:creationId xmlns:a16="http://schemas.microsoft.com/office/drawing/2014/main" id="{5842B21E-D5CF-0C10-A393-2E37AD3E6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2228"/>
            <a:ext cx="12192000" cy="158805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5F9100-498F-1F5C-7D12-8CA5B86C1BBC}"/>
              </a:ext>
            </a:extLst>
          </p:cNvPr>
          <p:cNvSpPr txBox="1"/>
          <p:nvPr/>
        </p:nvSpPr>
        <p:spPr>
          <a:xfrm>
            <a:off x="2800186" y="1695140"/>
            <a:ext cx="433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800" b="1" dirty="0">
                <a:solidFill>
                  <a:schemeClr val="bg1"/>
                </a:solidFill>
                <a:latin typeface="Chiller" panose="04020404031007020602" pitchFamily="82" charset="0"/>
              </a:rPr>
              <a:t>Reserve</a:t>
            </a:r>
            <a:endParaRPr kumimoji="1" lang="ja-JP" altLang="en-US" sz="8800" b="1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7056E8-F0B5-7A24-F0FE-902B4590EF39}"/>
              </a:ext>
            </a:extLst>
          </p:cNvPr>
          <p:cNvSpPr txBox="1"/>
          <p:nvPr/>
        </p:nvSpPr>
        <p:spPr>
          <a:xfrm>
            <a:off x="5138544" y="3290290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入力内容確認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D6A088-99EF-A404-1C67-219B812AB024}"/>
              </a:ext>
            </a:extLst>
          </p:cNvPr>
          <p:cNvSpPr txBox="1"/>
          <p:nvPr/>
        </p:nvSpPr>
        <p:spPr>
          <a:xfrm>
            <a:off x="5534108" y="375197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氏名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5C6C590-88AA-6C1E-0E61-41D795C61FA0}"/>
              </a:ext>
            </a:extLst>
          </p:cNvPr>
          <p:cNvSpPr txBox="1"/>
          <p:nvPr/>
        </p:nvSpPr>
        <p:spPr>
          <a:xfrm>
            <a:off x="5359179" y="4687009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ふりがな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51FE86-091B-5BDE-7033-1023CE7AC4B1}"/>
              </a:ext>
            </a:extLst>
          </p:cNvPr>
          <p:cNvSpPr txBox="1"/>
          <p:nvPr/>
        </p:nvSpPr>
        <p:spPr>
          <a:xfrm>
            <a:off x="5440017" y="5666818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連絡先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A66B8B4-FB56-8D52-DD53-DC9A4C76E324}"/>
              </a:ext>
            </a:extLst>
          </p:cNvPr>
          <p:cNvSpPr/>
          <p:nvPr/>
        </p:nvSpPr>
        <p:spPr>
          <a:xfrm>
            <a:off x="4265875" y="4096649"/>
            <a:ext cx="3196424" cy="5088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田中太郎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8AB5EE8-D5F4-3E24-502D-7644ADEFA6C5}"/>
              </a:ext>
            </a:extLst>
          </p:cNvPr>
          <p:cNvSpPr/>
          <p:nvPr/>
        </p:nvSpPr>
        <p:spPr>
          <a:xfrm>
            <a:off x="3721210" y="5056341"/>
            <a:ext cx="4397071" cy="5088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たなかたろう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24087B5-D1CD-2C17-DAAC-44341835EE1C}"/>
              </a:ext>
            </a:extLst>
          </p:cNvPr>
          <p:cNvSpPr/>
          <p:nvPr/>
        </p:nvSpPr>
        <p:spPr>
          <a:xfrm>
            <a:off x="159026" y="6220815"/>
            <a:ext cx="4707172" cy="5088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新潟県新潟市中央区古町通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12254B0-7BDC-2193-2D00-8CECFF41C707}"/>
              </a:ext>
            </a:extLst>
          </p:cNvPr>
          <p:cNvSpPr/>
          <p:nvPr/>
        </p:nvSpPr>
        <p:spPr>
          <a:xfrm>
            <a:off x="7462299" y="6220816"/>
            <a:ext cx="4707172" cy="5088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０５７０７６４８６３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DD1D8C-FB61-CC5D-C3C4-FADCF57F6B5C}"/>
              </a:ext>
            </a:extLst>
          </p:cNvPr>
          <p:cNvSpPr txBox="1"/>
          <p:nvPr/>
        </p:nvSpPr>
        <p:spPr>
          <a:xfrm>
            <a:off x="1881810" y="5851484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住所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D788ED-7375-2190-28E6-6DC593520E6B}"/>
              </a:ext>
            </a:extLst>
          </p:cNvPr>
          <p:cNvSpPr txBox="1"/>
          <p:nvPr/>
        </p:nvSpPr>
        <p:spPr>
          <a:xfrm>
            <a:off x="9373264" y="5851484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電話番号</a:t>
            </a:r>
          </a:p>
        </p:txBody>
      </p:sp>
    </p:spTree>
    <p:extLst>
      <p:ext uri="{BB962C8B-B14F-4D97-AF65-F5344CB8AC3E}">
        <p14:creationId xmlns:p14="http://schemas.microsoft.com/office/powerpoint/2010/main" val="179224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8994E8-9278-45D2-61D8-DC99C4465E7A}"/>
              </a:ext>
            </a:extLst>
          </p:cNvPr>
          <p:cNvSpPr txBox="1"/>
          <p:nvPr/>
        </p:nvSpPr>
        <p:spPr>
          <a:xfrm>
            <a:off x="5207292" y="156214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予約日時</a:t>
            </a:r>
          </a:p>
        </p:txBody>
      </p:sp>
      <p:pic>
        <p:nvPicPr>
          <p:cNvPr id="14" name="図 13" descr="テーブル">
            <a:extLst>
              <a:ext uri="{FF2B5EF4-FFF2-40B4-BE49-F238E27FC236}">
                <a16:creationId xmlns:a16="http://schemas.microsoft.com/office/drawing/2014/main" id="{DADB1649-0B60-DED8-9748-575F4547E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56" y="674517"/>
            <a:ext cx="3649649" cy="759305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1698C2-6258-1143-71D1-2630C7339CB8}"/>
              </a:ext>
            </a:extLst>
          </p:cNvPr>
          <p:cNvSpPr/>
          <p:nvPr/>
        </p:nvSpPr>
        <p:spPr>
          <a:xfrm>
            <a:off x="2913342" y="834964"/>
            <a:ext cx="1054359" cy="219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日付：</a:t>
            </a:r>
          </a:p>
        </p:txBody>
      </p:sp>
      <p:pic>
        <p:nvPicPr>
          <p:cNvPr id="17" name="図 16" descr="ダイアグラム&#10;&#10;低い精度で">
            <a:extLst>
              <a:ext uri="{FF2B5EF4-FFF2-40B4-BE49-F238E27FC236}">
                <a16:creationId xmlns:a16="http://schemas.microsoft.com/office/drawing/2014/main" id="{4AAB3F80-3506-9F20-FB72-12CB5C00D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318" y="643638"/>
            <a:ext cx="4683319" cy="821062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452084-3F80-4D55-7B9B-8AEC18FF990D}"/>
              </a:ext>
            </a:extLst>
          </p:cNvPr>
          <p:cNvSpPr txBox="1"/>
          <p:nvPr/>
        </p:nvSpPr>
        <p:spPr>
          <a:xfrm>
            <a:off x="5440017" y="1310913"/>
            <a:ext cx="131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人数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3CF4ED-8707-0A83-EF43-17E4C3977DEA}"/>
              </a:ext>
            </a:extLst>
          </p:cNvPr>
          <p:cNvSpPr/>
          <p:nvPr/>
        </p:nvSpPr>
        <p:spPr>
          <a:xfrm>
            <a:off x="5330535" y="1804814"/>
            <a:ext cx="45322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５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835B5E5-1C56-C72F-AA75-A2F69994465D}"/>
              </a:ext>
            </a:extLst>
          </p:cNvPr>
          <p:cNvSpPr txBox="1"/>
          <p:nvPr/>
        </p:nvSpPr>
        <p:spPr>
          <a:xfrm>
            <a:off x="5863276" y="1804814"/>
            <a:ext cx="55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5CFC651-4895-711C-7241-DC05F8EC0E9F}"/>
              </a:ext>
            </a:extLst>
          </p:cNvPr>
          <p:cNvSpPr txBox="1"/>
          <p:nvPr/>
        </p:nvSpPr>
        <p:spPr>
          <a:xfrm>
            <a:off x="4700545" y="2441655"/>
            <a:ext cx="20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その他の必要事項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133E86D-9E19-8C22-8437-23B360FE8FBF}"/>
              </a:ext>
            </a:extLst>
          </p:cNvPr>
          <p:cNvSpPr/>
          <p:nvPr/>
        </p:nvSpPr>
        <p:spPr>
          <a:xfrm>
            <a:off x="7461486" y="5078582"/>
            <a:ext cx="2488759" cy="69176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2">
                    <a:lumMod val="10000"/>
                  </a:schemeClr>
                </a:solidFill>
              </a:rPr>
              <a:t>予約内容送信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FF79117-AE98-84FA-8C2D-62EBAE1D1FED}"/>
              </a:ext>
            </a:extLst>
          </p:cNvPr>
          <p:cNvSpPr/>
          <p:nvPr/>
        </p:nvSpPr>
        <p:spPr>
          <a:xfrm>
            <a:off x="1748476" y="5078583"/>
            <a:ext cx="2488759" cy="69176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入力画面に戻る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9969030-A7DD-80DA-EE06-02AD9EF17B8E}"/>
              </a:ext>
            </a:extLst>
          </p:cNvPr>
          <p:cNvSpPr txBox="1"/>
          <p:nvPr/>
        </p:nvSpPr>
        <p:spPr>
          <a:xfrm>
            <a:off x="3967701" y="2854540"/>
            <a:ext cx="39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子供用の椅子を３個お願いしたい</a:t>
            </a:r>
          </a:p>
        </p:txBody>
      </p:sp>
    </p:spTree>
    <p:extLst>
      <p:ext uri="{BB962C8B-B14F-4D97-AF65-F5344CB8AC3E}">
        <p14:creationId xmlns:p14="http://schemas.microsoft.com/office/powerpoint/2010/main" val="373069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385599-C9CA-EE80-B73E-D2E7FDD1BDD1}"/>
              </a:ext>
            </a:extLst>
          </p:cNvPr>
          <p:cNvSpPr/>
          <p:nvPr/>
        </p:nvSpPr>
        <p:spPr>
          <a:xfrm>
            <a:off x="543312" y="235669"/>
            <a:ext cx="2856322" cy="1140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店名</a:t>
            </a:r>
            <a:endParaRPr kumimoji="1" lang="ja-JP" altLang="en-US" sz="40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AD6E4F-0AFC-4D11-10EE-17ECFE37D998}"/>
              </a:ext>
            </a:extLst>
          </p:cNvPr>
          <p:cNvSpPr/>
          <p:nvPr/>
        </p:nvSpPr>
        <p:spPr>
          <a:xfrm>
            <a:off x="3991554" y="235669"/>
            <a:ext cx="7657134" cy="1140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共通部品</a:t>
            </a:r>
          </a:p>
        </p:txBody>
      </p:sp>
      <p:pic>
        <p:nvPicPr>
          <p:cNvPr id="4" name="図 3" descr="屋外, 建物, 椅子, 市 が含まれている画像">
            <a:extLst>
              <a:ext uri="{FF2B5EF4-FFF2-40B4-BE49-F238E27FC236}">
                <a16:creationId xmlns:a16="http://schemas.microsoft.com/office/drawing/2014/main" id="{BBACB49A-D248-1D46-1BC6-E33AD3E7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374"/>
            <a:ext cx="12192000" cy="158805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5C4F98-7088-0D88-8A60-B9561F2520A2}"/>
              </a:ext>
            </a:extLst>
          </p:cNvPr>
          <p:cNvSpPr txBox="1"/>
          <p:nvPr/>
        </p:nvSpPr>
        <p:spPr>
          <a:xfrm>
            <a:off x="2623930" y="1589127"/>
            <a:ext cx="4333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8800" b="1" dirty="0">
                <a:solidFill>
                  <a:schemeClr val="bg1"/>
                </a:solidFill>
                <a:latin typeface="Chiller" panose="04020404031007020602" pitchFamily="82" charset="0"/>
              </a:rPr>
              <a:t>Reserve</a:t>
            </a:r>
            <a:endParaRPr kumimoji="1" lang="ja-JP" altLang="en-US" sz="8800" b="1" dirty="0">
              <a:solidFill>
                <a:schemeClr val="bg1"/>
              </a:solidFill>
              <a:latin typeface="Chiller" panose="04020404031007020602" pitchFamily="8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BDD131-53A6-DF29-C554-82FAFC78CBDF}"/>
              </a:ext>
            </a:extLst>
          </p:cNvPr>
          <p:cNvSpPr txBox="1"/>
          <p:nvPr/>
        </p:nvSpPr>
        <p:spPr>
          <a:xfrm>
            <a:off x="2949933" y="3438939"/>
            <a:ext cx="7752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0" i="0" dirty="0">
                <a:solidFill>
                  <a:srgbClr val="000000"/>
                </a:solidFill>
                <a:effectLst/>
                <a:latin typeface="Cooper Black" panose="0208090404030B020404" pitchFamily="18" charset="0"/>
              </a:rPr>
              <a:t>Thank you very much</a:t>
            </a:r>
            <a:r>
              <a:rPr lang="en-US" altLang="ja-JP" sz="4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!!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916B77-B512-D531-9734-E2D61F44E57A}"/>
              </a:ext>
            </a:extLst>
          </p:cNvPr>
          <p:cNvSpPr/>
          <p:nvPr/>
        </p:nvSpPr>
        <p:spPr>
          <a:xfrm>
            <a:off x="3713257" y="4644211"/>
            <a:ext cx="4381169" cy="7669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TOP</a:t>
            </a:r>
            <a:r>
              <a:rPr lang="ja-JP" altLang="en-US" sz="3200" b="1" dirty="0"/>
              <a:t>へ戻る</a:t>
            </a:r>
            <a:endParaRPr kumimoji="1" lang="ja-JP" altLang="en-US" sz="32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60F6B3-9AB5-A9E7-45DD-1636D82A40D3}"/>
              </a:ext>
            </a:extLst>
          </p:cNvPr>
          <p:cNvSpPr/>
          <p:nvPr/>
        </p:nvSpPr>
        <p:spPr>
          <a:xfrm>
            <a:off x="0" y="6001645"/>
            <a:ext cx="12192000" cy="766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共通部品</a:t>
            </a:r>
          </a:p>
        </p:txBody>
      </p:sp>
    </p:spTree>
    <p:extLst>
      <p:ext uri="{BB962C8B-B14F-4D97-AF65-F5344CB8AC3E}">
        <p14:creationId xmlns:p14="http://schemas.microsoft.com/office/powerpoint/2010/main" val="352390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87</Words>
  <Application>Microsoft Office PowerPoint</Application>
  <PresentationFormat>ワイド画面</PresentationFormat>
  <Paragraphs>44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游ゴシック Light</vt:lpstr>
      <vt:lpstr>Arial</vt:lpstr>
      <vt:lpstr>Chiller</vt:lpstr>
      <vt:lpstr>Cooper Black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齋藤 海里(kss-22170266)</dc:creator>
  <cp:lastModifiedBy>齋藤 海里(kss-22170266)</cp:lastModifiedBy>
  <cp:revision>3</cp:revision>
  <dcterms:created xsi:type="dcterms:W3CDTF">2023-11-14T00:54:06Z</dcterms:created>
  <dcterms:modified xsi:type="dcterms:W3CDTF">2023-11-16T02:23:21Z</dcterms:modified>
</cp:coreProperties>
</file>