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47" autoAdjust="0"/>
    <p:restoredTop sz="94660"/>
  </p:normalViewPr>
  <p:slideViewPr>
    <p:cSldViewPr snapToGrid="0">
      <p:cViewPr varScale="1">
        <p:scale>
          <a:sx n="85" d="100"/>
          <a:sy n="85" d="100"/>
        </p:scale>
        <p:origin x="3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8D3072-1950-B9E4-1E61-ADD8B80926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EEF3A1F-7305-89D8-5F03-C4FF0FDCDF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A111DE1-A162-C7EF-3EC0-FB8E9AED0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21230-0100-4CDE-AE93-3DA6ACFA6ABA}" type="datetimeFigureOut">
              <a:rPr kumimoji="1" lang="ja-JP" altLang="en-US" smtClean="0"/>
              <a:t>2023/11/9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6BEAF86-ED7A-DFF5-9225-AC987990D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428A367-CC71-CB44-E2CA-9856EFE4A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2270B-99F6-4E90-97C6-9348C2C25F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2023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4BAED2B-F18F-D48C-B182-B736A5A9B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1D014E6-1E0C-D5AF-7546-9674FE66C3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9C6F64F-2970-2587-D5CB-7C7DA149D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21230-0100-4CDE-AE93-3DA6ACFA6ABA}" type="datetimeFigureOut">
              <a:rPr kumimoji="1" lang="ja-JP" altLang="en-US" smtClean="0"/>
              <a:t>2023/11/9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1BB575C-5AB0-C339-D61A-4F99CB0AA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DA4691C-AFDD-8F2F-A505-469252DA4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2270B-99F6-4E90-97C6-9348C2C25F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8730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B8A153E1-3A38-F930-6CF2-146D42F0F3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8A9AD51-E9B4-208A-91F8-7503C217F6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4793B93-E672-C0D6-668B-9D2627AC0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21230-0100-4CDE-AE93-3DA6ACFA6ABA}" type="datetimeFigureOut">
              <a:rPr kumimoji="1" lang="ja-JP" altLang="en-US" smtClean="0"/>
              <a:t>2023/11/9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DB98A8A-3B47-6D73-A3C2-53EB5FE3D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67462F7-BA2F-E1D8-C366-8654BC8BB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2270B-99F6-4E90-97C6-9348C2C25F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4717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9CBAB08-485F-6098-1949-AC809DFDE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27CE15B-29D8-92A8-8F94-381A696A0A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AF0681A-9919-32F1-4B3E-C389F0196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21230-0100-4CDE-AE93-3DA6ACFA6ABA}" type="datetimeFigureOut">
              <a:rPr kumimoji="1" lang="ja-JP" altLang="en-US" smtClean="0"/>
              <a:t>2023/11/9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AA5428C-EF3D-6373-4E91-59949EB96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F510C9C-7472-806A-435B-C306DC6BC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2270B-99F6-4E90-97C6-9348C2C25F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4880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129AA97-7EDC-9F45-9DB8-5FD48DE2E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F8281B0-48FF-6FB6-9E74-0488DC52F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ECFE69C-D029-57CA-6768-F84DC1E31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21230-0100-4CDE-AE93-3DA6ACFA6ABA}" type="datetimeFigureOut">
              <a:rPr kumimoji="1" lang="ja-JP" altLang="en-US" smtClean="0"/>
              <a:t>2023/11/9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2F77C59-8B7E-BD95-2D67-712A2C2A9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8DEDBBC-401F-E403-7C85-0387360F3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2270B-99F6-4E90-97C6-9348C2C25F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7142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175BD07-0044-9008-54C1-54AACB3E4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0152DD2-FE0A-E0BE-45B1-DB37CD2B7B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2B86019-FB73-6CA3-0FC3-F78861730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6884193-1B08-8176-A17C-0945AF465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21230-0100-4CDE-AE93-3DA6ACFA6ABA}" type="datetimeFigureOut">
              <a:rPr kumimoji="1" lang="ja-JP" altLang="en-US" smtClean="0"/>
              <a:t>2023/11/9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00874EC-B1D6-BA43-5888-B9935E485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AC760E2-3FD1-904A-57D4-22DDD4E6B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2270B-99F6-4E90-97C6-9348C2C25F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8400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36136FD-C023-395B-F708-6C53FFCA9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38E621C-AA79-81B7-5148-9CE50AA44A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B23126F-D511-B157-A222-C88E3470DB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887805AE-24CA-8F9C-080C-F00C5D82DE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B523A96C-43B6-C11C-6841-35BB1C2893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ECBBCC74-1849-C218-8D7D-CFE5B3C0A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21230-0100-4CDE-AE93-3DA6ACFA6ABA}" type="datetimeFigureOut">
              <a:rPr kumimoji="1" lang="ja-JP" altLang="en-US" smtClean="0"/>
              <a:t>2023/11/9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F873563-A91C-064C-614C-E6F0F2C2C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C4C1EBC5-C685-2FB8-FD3A-0E6D4BBB4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2270B-99F6-4E90-97C6-9348C2C25F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8263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1779C16-B896-FCB1-7F9D-C3C28CEF7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44EC478-3B55-81C1-B9F9-78B0B69E2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21230-0100-4CDE-AE93-3DA6ACFA6ABA}" type="datetimeFigureOut">
              <a:rPr kumimoji="1" lang="ja-JP" altLang="en-US" smtClean="0"/>
              <a:t>2023/11/9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E204018-AF2E-39D0-ACC9-4A2986CC3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FFC7C3F-E24A-F011-413F-65A2001A8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2270B-99F6-4E90-97C6-9348C2C25F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0643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E9D8DFCA-6F1D-A267-EC03-F64E3B28D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21230-0100-4CDE-AE93-3DA6ACFA6ABA}" type="datetimeFigureOut">
              <a:rPr kumimoji="1" lang="ja-JP" altLang="en-US" smtClean="0"/>
              <a:t>2023/11/9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A7392A41-6FB7-6C5F-0102-D563873CF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43526E9-B89F-0836-20E5-F39B0FEFE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2270B-99F6-4E90-97C6-9348C2C25F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9722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9534F11-A7F5-591A-7521-472E7EC6E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E777A1A-EF37-F730-7AAA-EF50228568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940207A-27F3-90E6-9FA6-A7A27136B7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4A7451C-848B-833B-5AC2-5A47327C0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21230-0100-4CDE-AE93-3DA6ACFA6ABA}" type="datetimeFigureOut">
              <a:rPr kumimoji="1" lang="ja-JP" altLang="en-US" smtClean="0"/>
              <a:t>2023/11/9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4EEC699-696E-C59C-A3E1-34579F4D3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F54B658-E1F8-D1CA-DB1A-5D8A4C62A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2270B-99F6-4E90-97C6-9348C2C25F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5160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EABD165-2375-BA6C-C337-A9131BF97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78701DA2-6D93-5035-0E11-7F7206E6D7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B57FE61-55E1-0CC4-9BBF-962C0EF61D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2F2177C-2A87-3ACD-3036-4AF5C32B8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21230-0100-4CDE-AE93-3DA6ACFA6ABA}" type="datetimeFigureOut">
              <a:rPr kumimoji="1" lang="ja-JP" altLang="en-US" smtClean="0"/>
              <a:t>2023/11/9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BC5E72C-3C08-B9A6-E0C0-72AAA211C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8AE1868-9171-59DE-8714-5D0E85C6C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2270B-99F6-4E90-97C6-9348C2C25F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3930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66C35851-11F5-DDA4-64A4-1B7D3B609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9F7DC91-1114-C82B-84E7-0EB11A57B0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2A4464C-A41E-EE3A-0A0A-636A82963F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521230-0100-4CDE-AE93-3DA6ACFA6ABA}" type="datetimeFigureOut">
              <a:rPr kumimoji="1" lang="ja-JP" altLang="en-US" smtClean="0"/>
              <a:t>2023/11/9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CAE2902-C667-844D-A192-B424F1F8EE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5F64A2E-EB45-39F2-A334-D9B43986AE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22270B-99F6-4E90-97C6-9348C2C25F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2822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esign-inc.jp/contents/2017/04/google-map.php" TargetMode="Externa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E25CB69F-504F-B4F9-E908-03DED1A69FB3}"/>
              </a:ext>
            </a:extLst>
          </p:cNvPr>
          <p:cNvSpPr/>
          <p:nvPr/>
        </p:nvSpPr>
        <p:spPr>
          <a:xfrm>
            <a:off x="323850" y="400050"/>
            <a:ext cx="2076450" cy="838200"/>
          </a:xfrm>
          <a:prstGeom prst="rect">
            <a:avLst/>
          </a:prstGeom>
          <a:ln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/>
              <a:t>店名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7F02DA17-EE19-E361-C730-D76D9BD844B5}"/>
              </a:ext>
            </a:extLst>
          </p:cNvPr>
          <p:cNvSpPr/>
          <p:nvPr/>
        </p:nvSpPr>
        <p:spPr>
          <a:xfrm>
            <a:off x="3448048" y="400050"/>
            <a:ext cx="1466850" cy="838200"/>
          </a:xfrm>
          <a:prstGeom prst="rect">
            <a:avLst/>
          </a:prstGeom>
          <a:ln/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200" dirty="0"/>
              <a:t>TOP</a:t>
            </a:r>
            <a:endParaRPr kumimoji="1" lang="ja-JP" altLang="en-US" sz="3200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3234CC64-6CAA-F567-6416-31EAA79E11A9}"/>
              </a:ext>
            </a:extLst>
          </p:cNvPr>
          <p:cNvSpPr/>
          <p:nvPr/>
        </p:nvSpPr>
        <p:spPr>
          <a:xfrm>
            <a:off x="5410196" y="400050"/>
            <a:ext cx="1885952" cy="838200"/>
          </a:xfrm>
          <a:prstGeom prst="rect">
            <a:avLst/>
          </a:prstGeom>
          <a:ln/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/>
              <a:t>メニュー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7B947E53-E75F-14DF-20F5-77DB376A154E}"/>
              </a:ext>
            </a:extLst>
          </p:cNvPr>
          <p:cNvSpPr/>
          <p:nvPr/>
        </p:nvSpPr>
        <p:spPr>
          <a:xfrm>
            <a:off x="7791446" y="400050"/>
            <a:ext cx="1352554" cy="838200"/>
          </a:xfrm>
          <a:prstGeom prst="rect">
            <a:avLst/>
          </a:prstGeom>
          <a:ln/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/>
              <a:t>予約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D87F8F4B-55C7-3096-2AA4-E4A112291C33}"/>
              </a:ext>
            </a:extLst>
          </p:cNvPr>
          <p:cNvSpPr/>
          <p:nvPr/>
        </p:nvSpPr>
        <p:spPr>
          <a:xfrm>
            <a:off x="9639298" y="400050"/>
            <a:ext cx="2228852" cy="838200"/>
          </a:xfrm>
          <a:prstGeom prst="rect">
            <a:avLst/>
          </a:prstGeom>
          <a:ln/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/>
              <a:t>ショップ</a:t>
            </a:r>
          </a:p>
        </p:txBody>
      </p:sp>
      <p:pic>
        <p:nvPicPr>
          <p:cNvPr id="10" name="図 9" descr="屋内, テーブル, 座る, 木製 が含まれている画像&#10;&#10;自動的に生成された説明">
            <a:extLst>
              <a:ext uri="{FF2B5EF4-FFF2-40B4-BE49-F238E27FC236}">
                <a16:creationId xmlns:a16="http://schemas.microsoft.com/office/drawing/2014/main" id="{31232DD8-D67E-23C9-6532-166F4BFB0F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862" y="1809750"/>
            <a:ext cx="9820275" cy="2179544"/>
          </a:xfrm>
          <a:prstGeom prst="rect">
            <a:avLst/>
          </a:prstGeom>
        </p:spPr>
      </p:pic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A0128237-1256-6519-69E5-39D5143D7F7C}"/>
              </a:ext>
            </a:extLst>
          </p:cNvPr>
          <p:cNvSpPr/>
          <p:nvPr/>
        </p:nvSpPr>
        <p:spPr>
          <a:xfrm>
            <a:off x="595031" y="4428565"/>
            <a:ext cx="3501839" cy="2339788"/>
          </a:xfrm>
          <a:prstGeom prst="rect">
            <a:avLst/>
          </a:prstGeom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/>
              <a:t>Google Map</a:t>
            </a:r>
            <a:endParaRPr kumimoji="1" lang="ja-JP" altLang="en-US" sz="2400" dirty="0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C8B4715A-F0E6-06BC-7E5E-35A55FD494C9}"/>
              </a:ext>
            </a:extLst>
          </p:cNvPr>
          <p:cNvSpPr/>
          <p:nvPr/>
        </p:nvSpPr>
        <p:spPr>
          <a:xfrm>
            <a:off x="4814046" y="4428565"/>
            <a:ext cx="2482101" cy="42134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営業時間</a:t>
            </a: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BEFB1E29-A511-6269-E197-708EF36A2F5C}"/>
              </a:ext>
            </a:extLst>
          </p:cNvPr>
          <p:cNvSpPr/>
          <p:nvPr/>
        </p:nvSpPr>
        <p:spPr>
          <a:xfrm>
            <a:off x="4814045" y="5112123"/>
            <a:ext cx="2482101" cy="42134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定休日</a:t>
            </a: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837AA167-2508-1A67-EA9D-1F14DF4F738D}"/>
              </a:ext>
            </a:extLst>
          </p:cNvPr>
          <p:cNvSpPr/>
          <p:nvPr/>
        </p:nvSpPr>
        <p:spPr>
          <a:xfrm>
            <a:off x="8524036" y="4428565"/>
            <a:ext cx="2482101" cy="42134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電話番号</a:t>
            </a: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CCC31B90-0B43-2000-AF76-B4C005C7E9C5}"/>
              </a:ext>
            </a:extLst>
          </p:cNvPr>
          <p:cNvSpPr/>
          <p:nvPr/>
        </p:nvSpPr>
        <p:spPr>
          <a:xfrm>
            <a:off x="8524036" y="5112123"/>
            <a:ext cx="2482100" cy="42134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住所</a:t>
            </a: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5CA87DC2-74A6-A760-7808-CA2D1E6977BC}"/>
              </a:ext>
            </a:extLst>
          </p:cNvPr>
          <p:cNvSpPr/>
          <p:nvPr/>
        </p:nvSpPr>
        <p:spPr>
          <a:xfrm>
            <a:off x="4814044" y="6347011"/>
            <a:ext cx="1281955" cy="421341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TOP</a:t>
            </a:r>
            <a:endParaRPr kumimoji="1" lang="ja-JP" altLang="en-US" dirty="0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3664FE06-F686-9D1B-EBEF-DAEC9F098047}"/>
              </a:ext>
            </a:extLst>
          </p:cNvPr>
          <p:cNvSpPr/>
          <p:nvPr/>
        </p:nvSpPr>
        <p:spPr>
          <a:xfrm>
            <a:off x="6714565" y="6347010"/>
            <a:ext cx="1156447" cy="430305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メニュー</a:t>
            </a:r>
            <a:endParaRPr kumimoji="1" lang="ja-JP" altLang="en-US" dirty="0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BB0EF72E-EB84-BAE1-7DA9-8A44DFE7AFAB}"/>
              </a:ext>
            </a:extLst>
          </p:cNvPr>
          <p:cNvSpPr/>
          <p:nvPr/>
        </p:nvSpPr>
        <p:spPr>
          <a:xfrm>
            <a:off x="8489578" y="6347010"/>
            <a:ext cx="914400" cy="421342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予約</a:t>
            </a: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00839F74-5C9B-1DD7-3329-E2CF94F8B860}"/>
              </a:ext>
            </a:extLst>
          </p:cNvPr>
          <p:cNvSpPr/>
          <p:nvPr/>
        </p:nvSpPr>
        <p:spPr>
          <a:xfrm>
            <a:off x="10031506" y="6338046"/>
            <a:ext cx="1425387" cy="430305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ショップ</a:t>
            </a:r>
          </a:p>
        </p:txBody>
      </p:sp>
    </p:spTree>
    <p:extLst>
      <p:ext uri="{BB962C8B-B14F-4D97-AF65-F5344CB8AC3E}">
        <p14:creationId xmlns:p14="http://schemas.microsoft.com/office/powerpoint/2010/main" val="2256874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C4771F9-49A6-DD1B-80AB-58BB6A4AC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4388" y="400984"/>
            <a:ext cx="2483224" cy="889934"/>
          </a:xfrm>
        </p:spPr>
        <p:txBody>
          <a:bodyPr/>
          <a:lstStyle/>
          <a:p>
            <a:r>
              <a:rPr kumimoji="1" lang="ja-JP" altLang="en-US" dirty="0"/>
              <a:t>注意事項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616A1C8A-BAC9-A6E3-B4D0-E06280645A8E}"/>
              </a:ext>
            </a:extLst>
          </p:cNvPr>
          <p:cNvSpPr/>
          <p:nvPr/>
        </p:nvSpPr>
        <p:spPr>
          <a:xfrm>
            <a:off x="493059" y="1407459"/>
            <a:ext cx="11170023" cy="88993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・オレンジで塗りつぶした箇所は</a:t>
            </a:r>
            <a:r>
              <a:rPr kumimoji="1" lang="en-US" altLang="ja-JP" dirty="0"/>
              <a:t>Caveat</a:t>
            </a:r>
            <a:r>
              <a:rPr lang="ja-JP" altLang="en-US" dirty="0"/>
              <a:t>を使い、フォントを変更する</a:t>
            </a:r>
            <a:endParaRPr lang="en-US" altLang="ja-JP" dirty="0"/>
          </a:p>
          <a:p>
            <a:pPr algn="ctr"/>
            <a:r>
              <a:rPr kumimoji="1" lang="en-US" altLang="ja-JP" dirty="0"/>
              <a:t>(</a:t>
            </a:r>
            <a:r>
              <a:rPr kumimoji="1" lang="ja-JP" altLang="en-US" dirty="0"/>
              <a:t>フォントのコードについては、</a:t>
            </a:r>
            <a:r>
              <a:rPr kumimoji="1" lang="en-US" altLang="ja-JP" dirty="0"/>
              <a:t>Teams</a:t>
            </a:r>
            <a:r>
              <a:rPr kumimoji="1" lang="ja-JP" altLang="en-US" dirty="0"/>
              <a:t>内のチャット参照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8A0A38E-CE37-3DF8-C113-0241E5DD1C76}"/>
              </a:ext>
            </a:extLst>
          </p:cNvPr>
          <p:cNvSpPr/>
          <p:nvPr/>
        </p:nvSpPr>
        <p:spPr>
          <a:xfrm>
            <a:off x="493059" y="2830419"/>
            <a:ext cx="11170023" cy="914400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・灰色で塗りつぶした箇所は</a:t>
            </a:r>
            <a:r>
              <a:rPr kumimoji="1" lang="en-US" altLang="ja-JP" dirty="0"/>
              <a:t>Cherry Swash</a:t>
            </a:r>
            <a:r>
              <a:rPr kumimoji="1" lang="ja-JP" altLang="en-US" dirty="0"/>
              <a:t>を使い、フォントを変更する</a:t>
            </a:r>
            <a:endParaRPr kumimoji="1" lang="en-US" altLang="ja-JP" dirty="0"/>
          </a:p>
          <a:p>
            <a:pPr algn="ctr"/>
            <a:r>
              <a:rPr kumimoji="1" lang="en-US" altLang="ja-JP" dirty="0"/>
              <a:t>(</a:t>
            </a:r>
            <a:r>
              <a:rPr kumimoji="1" lang="ja-JP" altLang="en-US" dirty="0"/>
              <a:t>フォントのコードについては、</a:t>
            </a:r>
            <a:r>
              <a:rPr kumimoji="1" lang="en-US" altLang="ja-JP" dirty="0"/>
              <a:t>Teams</a:t>
            </a:r>
            <a:r>
              <a:rPr kumimoji="1" lang="ja-JP" altLang="en-US" dirty="0"/>
              <a:t>内のチャット参照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95A6942D-C7E0-4C06-0E63-B480CFBD4A3A}"/>
              </a:ext>
            </a:extLst>
          </p:cNvPr>
          <p:cNvSpPr/>
          <p:nvPr/>
        </p:nvSpPr>
        <p:spPr>
          <a:xfrm>
            <a:off x="493059" y="4277845"/>
            <a:ext cx="11232776" cy="914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・青色の箇所は</a:t>
            </a:r>
            <a:r>
              <a:rPr kumimoji="1" lang="en-US" altLang="ja-JP" dirty="0"/>
              <a:t>Google Map</a:t>
            </a:r>
            <a:r>
              <a:rPr kumimoji="1" lang="ja-JP" altLang="en-US" dirty="0"/>
              <a:t>を挿入する</a:t>
            </a:r>
            <a:r>
              <a:rPr kumimoji="1" lang="en-US" altLang="ja-JP" dirty="0"/>
              <a:t>(</a:t>
            </a:r>
            <a:r>
              <a:rPr kumimoji="1" lang="ja-JP" altLang="en-US" dirty="0"/>
              <a:t>下記のリンク参照</a:t>
            </a:r>
            <a:r>
              <a:rPr kumimoji="1" lang="en-US" altLang="ja-JP" dirty="0"/>
              <a:t>)</a:t>
            </a:r>
          </a:p>
          <a:p>
            <a:pPr algn="ctr"/>
            <a:r>
              <a:rPr lang="en-US" altLang="ja-JP" dirty="0">
                <a:hlinkClick r:id="rId2"/>
              </a:rPr>
              <a:t>https://www.design-inc.jp/contents/2017/04/google-map.php</a:t>
            </a:r>
            <a:endParaRPr lang="en-US" altLang="ja-JP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3B7C8796-3721-DEF1-0628-79E9A7EC2A69}"/>
              </a:ext>
            </a:extLst>
          </p:cNvPr>
          <p:cNvSpPr/>
          <p:nvPr/>
        </p:nvSpPr>
        <p:spPr>
          <a:xfrm>
            <a:off x="493059" y="5725271"/>
            <a:ext cx="11232776" cy="9144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・イメージ画像に関しては、より良い画像があれば変更可</a:t>
            </a:r>
          </a:p>
        </p:txBody>
      </p:sp>
    </p:spTree>
    <p:extLst>
      <p:ext uri="{BB962C8B-B14F-4D97-AF65-F5344CB8AC3E}">
        <p14:creationId xmlns:p14="http://schemas.microsoft.com/office/powerpoint/2010/main" val="2946298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AC99F93-0CBA-D817-BAF4-34182FF3B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8188" y="295835"/>
            <a:ext cx="2635624" cy="959223"/>
          </a:xfrm>
        </p:spPr>
        <p:txBody>
          <a:bodyPr/>
          <a:lstStyle/>
          <a:p>
            <a:r>
              <a:rPr kumimoji="1" lang="ja-JP" altLang="en-US" dirty="0"/>
              <a:t>処理内容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97DE91E6-33C6-6E4C-92C7-C9D1FFD0C854}"/>
              </a:ext>
            </a:extLst>
          </p:cNvPr>
          <p:cNvSpPr/>
          <p:nvPr/>
        </p:nvSpPr>
        <p:spPr>
          <a:xfrm>
            <a:off x="367553" y="1255058"/>
            <a:ext cx="11430000" cy="914400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/>
              <a:t>・灰色の箇所をクリックしたら、各対応ページに遷移</a:t>
            </a:r>
            <a:endParaRPr kumimoji="1" lang="en-US" altLang="ja-JP" sz="2400" dirty="0"/>
          </a:p>
          <a:p>
            <a:pPr algn="ctr"/>
            <a:r>
              <a:rPr lang="en-US" altLang="ja-JP" sz="2400" dirty="0"/>
              <a:t>(HTML</a:t>
            </a:r>
            <a:r>
              <a:rPr lang="ja-JP" altLang="en-US" sz="2400" dirty="0"/>
              <a:t>でリンクの設定</a:t>
            </a:r>
            <a:r>
              <a:rPr lang="en-US" altLang="ja-JP" sz="2400" dirty="0"/>
              <a:t>)</a:t>
            </a:r>
            <a:endParaRPr kumimoji="1" lang="ja-JP" altLang="en-US" sz="2400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E9FE740-F9D2-3EE0-377E-5B6E49D340AB}"/>
              </a:ext>
            </a:extLst>
          </p:cNvPr>
          <p:cNvSpPr/>
          <p:nvPr/>
        </p:nvSpPr>
        <p:spPr>
          <a:xfrm>
            <a:off x="367553" y="2671481"/>
            <a:ext cx="11430000" cy="914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400" dirty="0"/>
              <a:t>・</a:t>
            </a:r>
            <a:r>
              <a:rPr lang="en-US" altLang="ja-JP" sz="2400" dirty="0"/>
              <a:t>Google Map</a:t>
            </a:r>
            <a:r>
              <a:rPr lang="ja-JP" altLang="en-US" sz="2400" dirty="0"/>
              <a:t>はズーム、移動が可能</a:t>
            </a:r>
            <a:endParaRPr kumimoji="1"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547092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148</Words>
  <Application>Microsoft Office PowerPoint</Application>
  <PresentationFormat>ワイド画面</PresentationFormat>
  <Paragraphs>26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7" baseType="lpstr">
      <vt:lpstr>游ゴシック</vt:lpstr>
      <vt:lpstr>游ゴシック Light</vt:lpstr>
      <vt:lpstr>Arial</vt:lpstr>
      <vt:lpstr>Office テーマ</vt:lpstr>
      <vt:lpstr>PowerPoint プレゼンテーション</vt:lpstr>
      <vt:lpstr>注意事項</vt:lpstr>
      <vt:lpstr>処理内容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志音 坂上</dc:creator>
  <cp:lastModifiedBy>志音 坂上</cp:lastModifiedBy>
  <cp:revision>4</cp:revision>
  <dcterms:created xsi:type="dcterms:W3CDTF">2023-11-09T01:06:25Z</dcterms:created>
  <dcterms:modified xsi:type="dcterms:W3CDTF">2023-11-09T02:17:53Z</dcterms:modified>
</cp:coreProperties>
</file>