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/>
    <p:restoredTop sz="91474"/>
  </p:normalViewPr>
  <p:slideViewPr>
    <p:cSldViewPr snapToGrid="0" snapToObjects="1">
      <p:cViewPr varScale="1">
        <p:scale>
          <a:sx n="51" d="100"/>
          <a:sy n="51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294C-2E59-E04E-A834-3FE31F9A4104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D92D-A749-5142-A443-B68CA52D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2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4435-B99C-AA40-A85B-9C4473A3F36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0167-4529-9B46-B9F9-E7F31D61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Decorators &amp; Package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need to understand them for Flask/Wiki program</a:t>
            </a:r>
          </a:p>
        </p:txBody>
      </p:sp>
    </p:spTree>
    <p:extLst>
      <p:ext uri="{BB962C8B-B14F-4D97-AF65-F5344CB8AC3E}">
        <p14:creationId xmlns:p14="http://schemas.microsoft.com/office/powerpoint/2010/main" val="108909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objects </a:t>
            </a:r>
            <a:r>
              <a:rPr lang="en-US"/>
              <a:t>in Python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don’t like the name space (or package name) “sys”.</a:t>
            </a:r>
          </a:p>
          <a:p>
            <a:r>
              <a:rPr lang="en-US" dirty="0"/>
              <a:t>Then, you can use “from sys import </a:t>
            </a:r>
            <a:r>
              <a:rPr lang="mr-IN" dirty="0"/>
              <a:t>…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It’s dangerous because your namespace can be contaminated with many object names.</a:t>
            </a:r>
          </a:p>
          <a:p>
            <a:pPr lvl="1"/>
            <a:r>
              <a:rPr lang="en-US" dirty="0"/>
              <a:t>&gt;&gt;&gt; from sys import *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['__</a:t>
            </a:r>
            <a:r>
              <a:rPr lang="en-US" dirty="0" err="1"/>
              <a:t>builtins</a:t>
            </a:r>
            <a:r>
              <a:rPr lang="en-US" dirty="0"/>
              <a:t>__', '__doc__', '__name__', '__package__', '</a:t>
            </a:r>
            <a:r>
              <a:rPr lang="en-US" dirty="0" err="1"/>
              <a:t>api_version</a:t>
            </a:r>
            <a:r>
              <a:rPr lang="en-US" dirty="0"/>
              <a:t>', '</a:t>
            </a:r>
            <a:r>
              <a:rPr lang="en-US" dirty="0" err="1"/>
              <a:t>argv</a:t>
            </a:r>
            <a:r>
              <a:rPr lang="en-US" dirty="0"/>
              <a:t>', </a:t>
            </a:r>
            <a:r>
              <a:rPr lang="mr-IN" dirty="0"/>
              <a:t>…</a:t>
            </a:r>
            <a:r>
              <a:rPr lang="en-US" dirty="0"/>
              <a:t> '</a:t>
            </a:r>
            <a:r>
              <a:rPr lang="en-US" dirty="0" err="1"/>
              <a:t>version_info</a:t>
            </a:r>
            <a:r>
              <a:rPr lang="en-US" dirty="0"/>
              <a:t>', '</a:t>
            </a:r>
            <a:r>
              <a:rPr lang="en-US" dirty="0" err="1"/>
              <a:t>warnoptions</a:t>
            </a:r>
            <a:r>
              <a:rPr lang="en-US" dirty="0"/>
              <a:t>']</a:t>
            </a:r>
          </a:p>
          <a:p>
            <a:r>
              <a:rPr lang="en-US" dirty="0"/>
              <a:t>Normally you do “from sys import </a:t>
            </a:r>
            <a:r>
              <a:rPr lang="en-US" dirty="0" err="1"/>
              <a:t>version_info</a:t>
            </a:r>
            <a:r>
              <a:rPr lang="en-US" dirty="0"/>
              <a:t>” so that you can skip the “sys” when use “</a:t>
            </a:r>
            <a:r>
              <a:rPr lang="en-US" dirty="0" err="1"/>
              <a:t>version_info</a:t>
            </a:r>
            <a:r>
              <a:rPr lang="en-US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795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Decorators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1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3975" cy="1660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@decorator(parameter)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099" y="1225460"/>
            <a:ext cx="64293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You have Python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want to do something more with the function.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For example, you execute other’s code and then your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Decorator is used in this case.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Somebody made the @decorator() function.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You define “hello()” function &amp; call the decorator with parameters.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Now, when you call “hello()”, the @decorator executes its function and it calls “hello()” anytime necessary.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It is implemented using Python’s 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15374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pass the </a:t>
            </a:r>
            <a:r>
              <a:rPr lang="en-US" dirty="0" err="1"/>
              <a:t>unittest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four steps.</a:t>
            </a:r>
          </a:p>
          <a:p>
            <a:r>
              <a:rPr lang="en-US" dirty="0"/>
              <a:t>You can just understand the high-level idea: it’s combination of your function with @decorator function defined somewhere. </a:t>
            </a:r>
          </a:p>
        </p:txBody>
      </p:sp>
    </p:spTree>
    <p:extLst>
      <p:ext uri="{BB962C8B-B14F-4D97-AF65-F5344CB8AC3E}">
        <p14:creationId xmlns:p14="http://schemas.microsoft.com/office/powerpoint/2010/main" val="13161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Package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Python’s package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Physically, it’s a directory.</a:t>
            </a:r>
          </a:p>
          <a:p>
            <a:pPr lvl="1"/>
            <a:r>
              <a:rPr lang="en-US" dirty="0"/>
              <a:t>You store your Python objects, methods, variables in it.</a:t>
            </a:r>
          </a:p>
          <a:p>
            <a:pPr lvl="1"/>
            <a:r>
              <a:rPr lang="en-US" dirty="0"/>
              <a:t>You should store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in the directory to make it a package. </a:t>
            </a:r>
          </a:p>
          <a:p>
            <a:r>
              <a:rPr lang="en-US" dirty="0"/>
              <a:t>Conceptually, it’s a namespace</a:t>
            </a:r>
          </a:p>
          <a:p>
            <a:pPr lvl="1"/>
            <a:r>
              <a:rPr lang="en-US" dirty="0"/>
              <a:t>Python uses “from PACKAGE import </a:t>
            </a:r>
            <a:r>
              <a:rPr lang="mr-IN" dirty="0"/>
              <a:t>…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package directory can be nested, when package B is in directory A</a:t>
            </a:r>
          </a:p>
          <a:p>
            <a:pPr lvl="2"/>
            <a:r>
              <a:rPr lang="en-US" dirty="0"/>
              <a:t>“from B.A import </a:t>
            </a:r>
            <a:r>
              <a:rPr lang="mr-IN" dirty="0"/>
              <a:t>…</a:t>
            </a:r>
            <a:r>
              <a:rPr lang="en-US" dirty="0"/>
              <a:t>”</a:t>
            </a:r>
          </a:p>
          <a:p>
            <a:r>
              <a:rPr lang="en-US" dirty="0"/>
              <a:t>The Python programs </a:t>
            </a:r>
            <a:r>
              <a:rPr lang="en-US" b="1" dirty="0"/>
              <a:t>in a package </a:t>
            </a:r>
            <a:r>
              <a:rPr lang="en-US" dirty="0"/>
              <a:t>can refer to other Python programs using “.” and “..”</a:t>
            </a:r>
          </a:p>
          <a:p>
            <a:pPr lvl="1"/>
            <a:r>
              <a:rPr lang="en-US" dirty="0"/>
              <a:t>“from .hello import </a:t>
            </a:r>
            <a:r>
              <a:rPr lang="mr-IN" dirty="0"/>
              <a:t>…</a:t>
            </a:r>
            <a:r>
              <a:rPr lang="en-US" dirty="0"/>
              <a:t>” means it will use the “</a:t>
            </a:r>
            <a:r>
              <a:rPr lang="en-US" dirty="0" err="1"/>
              <a:t>hello.py</a:t>
            </a:r>
            <a:r>
              <a:rPr lang="en-US" dirty="0"/>
              <a:t>” in the same directory</a:t>
            </a:r>
          </a:p>
          <a:p>
            <a:pPr lvl="1"/>
            <a:r>
              <a:rPr lang="en-US" dirty="0"/>
              <a:t>“from ..hello import </a:t>
            </a:r>
            <a:r>
              <a:rPr lang="mr-IN" dirty="0"/>
              <a:t>…</a:t>
            </a:r>
            <a:r>
              <a:rPr lang="en-US" dirty="0"/>
              <a:t>” means it will use the “</a:t>
            </a:r>
            <a:r>
              <a:rPr lang="en-US" dirty="0" err="1"/>
              <a:t>hello.py</a:t>
            </a:r>
            <a:r>
              <a:rPr lang="en-US" dirty="0"/>
              <a:t>” in the parent’s directory</a:t>
            </a:r>
          </a:p>
        </p:txBody>
      </p:sp>
    </p:spTree>
    <p:extLst>
      <p:ext uri="{BB962C8B-B14F-4D97-AF65-F5344CB8AC3E}">
        <p14:creationId xmlns:p14="http://schemas.microsoft.com/office/powerpoint/2010/main" val="139960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meaning of “from X import A” when A is a class? How Python knows 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Package is a directory. You normally don’t specify the “Python file” in the directory – it’s really useful!!!</a:t>
            </a:r>
          </a:p>
          <a:p>
            <a:pPr lvl="1"/>
            <a:r>
              <a:rPr lang="en-US" dirty="0"/>
              <a:t>For example, “</a:t>
            </a:r>
            <a:r>
              <a:rPr lang="en-US" dirty="0" err="1"/>
              <a:t>abc.py</a:t>
            </a:r>
            <a:r>
              <a:rPr lang="en-US" dirty="0"/>
              <a:t>” that has “A” class is in a package (directory) “X”</a:t>
            </a:r>
          </a:p>
          <a:p>
            <a:pPr lvl="1"/>
            <a:r>
              <a:rPr lang="en-US" dirty="0"/>
              <a:t>You can use “from X import A”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Because of the “__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you use package using “from”, it will execute the “__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” automatically.</a:t>
            </a:r>
          </a:p>
          <a:p>
            <a:pPr lvl="1"/>
            <a:r>
              <a:rPr lang="en-US" dirty="0"/>
              <a:t>You specify the public Python programs in the “__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For example, you can write “from </a:t>
            </a:r>
            <a:r>
              <a:rPr lang="en-US" dirty="0" err="1"/>
              <a:t>abc</a:t>
            </a:r>
            <a:r>
              <a:rPr lang="en-US" dirty="0"/>
              <a:t> import A” in “__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”</a:t>
            </a:r>
          </a:p>
          <a:p>
            <a:r>
              <a:rPr lang="en-US" dirty="0"/>
              <a:t>Of course you can use</a:t>
            </a:r>
          </a:p>
          <a:p>
            <a:pPr lvl="1"/>
            <a:r>
              <a:rPr lang="en-US" dirty="0"/>
              <a:t>“from </a:t>
            </a:r>
            <a:r>
              <a:rPr lang="en-US" dirty="0" err="1"/>
              <a:t>X.abc</a:t>
            </a:r>
            <a:r>
              <a:rPr lang="en-US" dirty="0"/>
              <a:t> import A” but it is not encouraged. Why? </a:t>
            </a:r>
          </a:p>
          <a:p>
            <a:pPr lvl="2"/>
            <a:r>
              <a:rPr lang="en-US" dirty="0"/>
              <a:t>Do you remember “</a:t>
            </a:r>
            <a:r>
              <a:rPr lang="en-US" sz="2400" b="1" i="1" dirty="0">
                <a:solidFill>
                  <a:srgbClr val="FF0000"/>
                </a:solidFill>
              </a:rPr>
              <a:t>Law of Demeter</a:t>
            </a:r>
            <a:r>
              <a:rPr lang="en-US" dirty="0"/>
              <a:t>”? Or we will discuss this law in the class. </a:t>
            </a:r>
          </a:p>
        </p:txBody>
      </p:sp>
    </p:spTree>
    <p:extLst>
      <p:ext uri="{BB962C8B-B14F-4D97-AF65-F5344CB8AC3E}">
        <p14:creationId xmlns:p14="http://schemas.microsoft.com/office/powerpoint/2010/main" val="83900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package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19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Wiki directory contains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pPr lvl="2"/>
            <a:r>
              <a:rPr lang="en-US" dirty="0"/>
              <a:t>from </a:t>
            </a:r>
            <a:r>
              <a:rPr lang="en-US" dirty="0" err="1"/>
              <a:t>wiki.core</a:t>
            </a:r>
            <a:r>
              <a:rPr lang="en-US" dirty="0"/>
              <a:t> import Wiki</a:t>
            </a:r>
          </a:p>
          <a:p>
            <a:pPr lvl="2"/>
            <a:r>
              <a:rPr lang="en-US" dirty="0"/>
              <a:t>__all__ = ['Wiki']</a:t>
            </a:r>
          </a:p>
          <a:p>
            <a:pPr lvl="1"/>
            <a:r>
              <a:rPr lang="en-US" dirty="0" err="1"/>
              <a:t>Core.py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This has the Wiki class</a:t>
            </a:r>
          </a:p>
          <a:p>
            <a:r>
              <a:rPr lang="en-US" dirty="0" err="1"/>
              <a:t>Hello.py</a:t>
            </a:r>
            <a:endParaRPr lang="en-US" dirty="0"/>
          </a:p>
          <a:p>
            <a:pPr lvl="1"/>
            <a:r>
              <a:rPr lang="en-US" dirty="0"/>
              <a:t>“from wiki import Wiki”</a:t>
            </a:r>
          </a:p>
          <a:p>
            <a:pPr lvl="2"/>
            <a:r>
              <a:rPr lang="en-US" dirty="0"/>
              <a:t>This is better than “from </a:t>
            </a:r>
            <a:r>
              <a:rPr lang="en-US" dirty="0" err="1"/>
              <a:t>wiki.core</a:t>
            </a:r>
            <a:r>
              <a:rPr lang="en-US" dirty="0"/>
              <a:t> import Wiki”</a:t>
            </a:r>
          </a:p>
          <a:p>
            <a:pPr lvl="1"/>
            <a:r>
              <a:rPr lang="en-US" dirty="0"/>
              <a:t>a = Wiki()</a:t>
            </a:r>
          </a:p>
          <a:p>
            <a:pPr lvl="2"/>
            <a:r>
              <a:rPr lang="en-US" dirty="0" err="1"/>
              <a:t>a.p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When you use “from wiki import *”</a:t>
            </a:r>
          </a:p>
          <a:p>
            <a:pPr lvl="2"/>
            <a:r>
              <a:rPr lang="en-US" dirty="0"/>
              <a:t>The objects in __all__ is imported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16" y="2506132"/>
            <a:ext cx="3978486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objects in Python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Python is invoked, it only knows default packages.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() command returns the default package names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['__</a:t>
            </a:r>
            <a:r>
              <a:rPr lang="en-US" dirty="0" err="1"/>
              <a:t>builtins</a:t>
            </a:r>
            <a:r>
              <a:rPr lang="en-US" dirty="0"/>
              <a:t>__', '__doc__', '__name__', '__package__']</a:t>
            </a:r>
          </a:p>
          <a:p>
            <a:pPr lvl="1"/>
            <a:r>
              <a:rPr lang="en-US" dirty="0"/>
              <a:t>Import includes the package name</a:t>
            </a:r>
          </a:p>
          <a:p>
            <a:pPr lvl="2"/>
            <a:r>
              <a:rPr lang="en-US" dirty="0"/>
              <a:t>&gt;&gt;&gt; import sys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['__</a:t>
            </a:r>
            <a:r>
              <a:rPr lang="en-US" dirty="0" err="1"/>
              <a:t>builtins</a:t>
            </a:r>
            <a:r>
              <a:rPr lang="en-US" dirty="0"/>
              <a:t>__', '__doc__', '__name__', '__package__', 'sys']</a:t>
            </a:r>
          </a:p>
          <a:p>
            <a:pPr lvl="2"/>
            <a:r>
              <a:rPr lang="en-US" dirty="0"/>
              <a:t>&gt;&gt;&gt; sys</a:t>
            </a:r>
          </a:p>
          <a:p>
            <a:pPr lvl="2"/>
            <a:r>
              <a:rPr lang="en-US" dirty="0"/>
              <a:t>&lt;module 'sys' (built-in)&gt;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sys.path</a:t>
            </a:r>
            <a:r>
              <a:rPr lang="en-US" dirty="0"/>
              <a:t> // this shows the search path of packages</a:t>
            </a:r>
          </a:p>
          <a:p>
            <a:pPr lvl="2"/>
            <a:r>
              <a:rPr lang="en-US" dirty="0"/>
              <a:t>['', '/Library/Python/2.7/site-packages/pip-9.0.1-py2.7.egg', </a:t>
            </a:r>
            <a:r>
              <a:rPr lang="mr-IN" dirty="0"/>
              <a:t>…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732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Python Decorators &amp; Package structure</vt:lpstr>
      <vt:lpstr>Python Decorators</vt:lpstr>
      <vt:lpstr>The idea</vt:lpstr>
      <vt:lpstr>You pass the unittest.</vt:lpstr>
      <vt:lpstr>Python Package Structure</vt:lpstr>
      <vt:lpstr>Understanding Python’s package system</vt:lpstr>
      <vt:lpstr>What’s the meaning of “from X import A” when A is a class? How Python knows A?</vt:lpstr>
      <vt:lpstr>Example package structure</vt:lpstr>
      <vt:lpstr>Importing objects in Python 1</vt:lpstr>
      <vt:lpstr>Importing objects in Python 2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Decorators</dc:title>
  <dc:creator>Samuel Cho</dc:creator>
  <cp:lastModifiedBy>Samuel Cho</cp:lastModifiedBy>
  <cp:revision>71</cp:revision>
  <dcterms:created xsi:type="dcterms:W3CDTF">2017-10-20T14:18:00Z</dcterms:created>
  <dcterms:modified xsi:type="dcterms:W3CDTF">2018-02-13T16:18:06Z</dcterms:modified>
</cp:coreProperties>
</file>