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3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2197"/>
  </p:normalViewPr>
  <p:slideViewPr>
    <p:cSldViewPr snapToGrid="0" snapToObjects="1">
      <p:cViewPr varScale="1">
        <p:scale>
          <a:sx n="56" d="100"/>
          <a:sy n="56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9F4DA-277E-6A4D-9028-4711464D401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B324A-4A1D-E44F-A6DE-F54516AB6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1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9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D9B7-678E-194F-A4B3-E10F2421D22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5832-A037-9A44-840F-25E7A72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4-alpha.getbootstrap.com/" TargetMode="Externa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5000/foo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6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 </a:t>
            </a:r>
            <a:r>
              <a:rPr lang="mr-IN" dirty="0" smtClean="0"/>
              <a:t>–</a:t>
            </a:r>
            <a:r>
              <a:rPr lang="en-US" dirty="0" smtClean="0"/>
              <a:t> Let’s use Jinja2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use “</a:t>
            </a:r>
            <a:r>
              <a:rPr lang="en-US" dirty="0" err="1" smtClean="0"/>
              <a:t>render_template</a:t>
            </a:r>
            <a:r>
              <a:rPr lang="en-US" dirty="0" smtClean="0"/>
              <a:t>(</a:t>
            </a:r>
            <a:r>
              <a:rPr lang="mr-IN" dirty="0" smtClean="0"/>
              <a:t>…</a:t>
            </a:r>
            <a:r>
              <a:rPr lang="en-US" dirty="0" smtClean="0"/>
              <a:t>)” to get HTML output. </a:t>
            </a:r>
          </a:p>
          <a:p>
            <a:pPr lvl="1"/>
            <a:r>
              <a:rPr lang="en-US" dirty="0" smtClean="0"/>
              <a:t>from flask import Flask, </a:t>
            </a:r>
            <a:r>
              <a:rPr lang="en-US" dirty="0" err="1" smtClean="0"/>
              <a:t>render_template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67" y="2695257"/>
            <a:ext cx="7126666" cy="1152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9141"/>
            <a:ext cx="46609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60" y="4496133"/>
            <a:ext cx="3886199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1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 </a:t>
            </a:r>
            <a:r>
              <a:rPr lang="mr-IN" dirty="0" smtClean="0"/>
              <a:t>–</a:t>
            </a:r>
            <a:r>
              <a:rPr lang="en-US" dirty="0" smtClean="0"/>
              <a:t> weather station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0415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a list in Flask &amp; Jinja2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890010"/>
            <a:ext cx="77216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2435860"/>
            <a:ext cx="3594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0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4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 </a:t>
            </a:r>
            <a:r>
              <a:rPr lang="mr-IN" dirty="0" smtClean="0"/>
              <a:t>–</a:t>
            </a:r>
            <a:r>
              <a:rPr lang="en-US" dirty="0" smtClean="0"/>
              <a:t> weather station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 library in Flask &amp; Jinja2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2794"/>
            <a:ext cx="4445000" cy="2424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80" y="2962794"/>
            <a:ext cx="4939580" cy="20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9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mr-IN" dirty="0" smtClean="0"/>
              <a:t>–</a:t>
            </a:r>
            <a:r>
              <a:rPr lang="en-US" dirty="0" smtClean="0"/>
              <a:t> Jinja2 has variables and programming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54" y="1825625"/>
            <a:ext cx="5832892" cy="4351338"/>
          </a:xfrm>
        </p:spPr>
      </p:pic>
    </p:spTree>
    <p:extLst>
      <p:ext uri="{BB962C8B-B14F-4D97-AF65-F5344CB8AC3E}">
        <p14:creationId xmlns:p14="http://schemas.microsoft.com/office/powerpoint/2010/main" val="97574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6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2e </a:t>
            </a:r>
            <a:r>
              <a:rPr lang="mr-IN" dirty="0" smtClean="0"/>
              <a:t>–</a:t>
            </a:r>
            <a:r>
              <a:rPr lang="en-US" dirty="0" smtClean="0"/>
              <a:t> you can specify highlight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13760" cy="4351338"/>
          </a:xfrm>
        </p:spPr>
        <p:txBody>
          <a:bodyPr/>
          <a:lstStyle/>
          <a:p>
            <a:r>
              <a:rPr lang="en-US" dirty="0" smtClean="0"/>
              <a:t>You use a dictionary for sending </a:t>
            </a:r>
            <a:r>
              <a:rPr lang="en-US" smtClean="0"/>
              <a:t>the information to Jinja2.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1825625"/>
            <a:ext cx="6832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package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dirty="0" smtClean="0"/>
              <a:t>Let’s interpret </a:t>
            </a:r>
            <a:r>
              <a:rPr lang="en-US" dirty="0" smtClean="0">
                <a:solidFill>
                  <a:srgbClr val="FF0000"/>
                </a:solidFill>
              </a:rPr>
              <a:t>“from flask import Flask”</a:t>
            </a:r>
          </a:p>
          <a:p>
            <a:r>
              <a:rPr lang="en-US" dirty="0" err="1" smtClean="0"/>
              <a:t>Virtualenv</a:t>
            </a:r>
            <a:r>
              <a:rPr lang="en-US" dirty="0" smtClean="0"/>
              <a:t> is configured so that your Python interpreter understands the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location.</a:t>
            </a:r>
          </a:p>
          <a:p>
            <a:pPr lvl="1"/>
            <a:r>
              <a:rPr lang="en-US" dirty="0" smtClean="0"/>
              <a:t>source ~/</a:t>
            </a:r>
            <a:r>
              <a:rPr lang="en-US" dirty="0" err="1" smtClean="0"/>
              <a:t>virtualenv</a:t>
            </a:r>
            <a:r>
              <a:rPr lang="en-US" dirty="0" smtClean="0"/>
              <a:t>/</a:t>
            </a:r>
            <a:r>
              <a:rPr lang="en-US" dirty="0" err="1" smtClean="0"/>
              <a:t>riki</a:t>
            </a:r>
            <a:r>
              <a:rPr lang="en-US" dirty="0" smtClean="0"/>
              <a:t>/bin/activate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/</a:t>
            </a:r>
            <a:r>
              <a:rPr lang="en-US" dirty="0" err="1" smtClean="0"/>
              <a:t>riki</a:t>
            </a:r>
            <a:r>
              <a:rPr lang="en-US" dirty="0" smtClean="0"/>
              <a:t>/lib/python2.7/site-packages is the directory where all the Python libraries installed from “python </a:t>
            </a:r>
            <a:r>
              <a:rPr lang="mr-IN" dirty="0" smtClean="0"/>
              <a:t>–</a:t>
            </a:r>
            <a:r>
              <a:rPr lang="en-US" dirty="0" smtClean="0"/>
              <a:t>m pip install”. </a:t>
            </a:r>
          </a:p>
        </p:txBody>
      </p:sp>
    </p:spTree>
    <p:extLst>
      <p:ext uri="{BB962C8B-B14F-4D97-AF65-F5344CB8AC3E}">
        <p14:creationId xmlns:p14="http://schemas.microsoft.com/office/powerpoint/2010/main" val="8705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2e </a:t>
            </a:r>
            <a:r>
              <a:rPr lang="mr-IN" dirty="0" smtClean="0"/>
              <a:t>–</a:t>
            </a:r>
            <a:r>
              <a:rPr lang="en-US" dirty="0" smtClean="0"/>
              <a:t> Jinja2 code is too long, let’s use macro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690688"/>
            <a:ext cx="5575300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618076"/>
            <a:ext cx="5554980" cy="24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8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6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2f </a:t>
            </a:r>
            <a:r>
              <a:rPr lang="mr-IN" dirty="0" smtClean="0"/>
              <a:t>–</a:t>
            </a:r>
            <a:r>
              <a:rPr lang="en-US" dirty="0" smtClean="0"/>
              <a:t> Let’s use bootstrap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one of the most popular HTML, CSS, and JS framework</a:t>
            </a:r>
          </a:p>
          <a:p>
            <a:pPr lvl="1"/>
            <a:r>
              <a:rPr lang="en-US" dirty="0" smtClean="0">
                <a:hlinkClick r:id="rId2"/>
              </a:rPr>
              <a:t>https://v4-alpha.getbootstrap.com</a:t>
            </a:r>
            <a:endParaRPr lang="en-US" dirty="0" smtClean="0"/>
          </a:p>
          <a:p>
            <a:r>
              <a:rPr lang="en-US" dirty="0" smtClean="0"/>
              <a:t>Just tell Flaks you’ll use the bootstrap.</a:t>
            </a:r>
          </a:p>
          <a:p>
            <a:r>
              <a:rPr lang="en-US" dirty="0" smtClean="0"/>
              <a:t>Just add one more line in Jinja2, and you’ll have better table from Bootstrap library</a:t>
            </a:r>
          </a:p>
          <a:p>
            <a:pPr lvl="1"/>
            <a:r>
              <a:rPr lang="en-US" dirty="0" smtClean="0"/>
              <a:t>{% extends 'bootstrap/</a:t>
            </a:r>
            <a:r>
              <a:rPr lang="en-US" dirty="0" err="1" smtClean="0"/>
              <a:t>base.html</a:t>
            </a:r>
            <a:r>
              <a:rPr lang="en-US" dirty="0" smtClean="0"/>
              <a:t>' %}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902200"/>
            <a:ext cx="6972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2g</a:t>
            </a:r>
            <a:r>
              <a:rPr lang="mr-IN" dirty="0" smtClean="0"/>
              <a:t>–</a:t>
            </a:r>
            <a:r>
              <a:rPr lang="en-US" dirty="0" smtClean="0"/>
              <a:t>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the 404 error when there is no matching web page. </a:t>
            </a:r>
          </a:p>
          <a:p>
            <a:r>
              <a:rPr lang="en-US" dirty="0" smtClean="0"/>
              <a:t>Check the 404.html.</a:t>
            </a:r>
          </a:p>
          <a:p>
            <a:r>
              <a:rPr lang="en-US" dirty="0" smtClean="0"/>
              <a:t>Also, we have “</a:t>
            </a:r>
            <a:r>
              <a:rPr lang="en-US" dirty="0" err="1" smtClean="0"/>
              <a:t>base.html</a:t>
            </a:r>
            <a:r>
              <a:rPr lang="en-US" dirty="0" smtClean="0"/>
              <a:t>” that is intended to be inherited. </a:t>
            </a:r>
          </a:p>
          <a:p>
            <a:pPr lvl="1"/>
            <a:r>
              <a:rPr lang="en-US" dirty="0" smtClean="0"/>
              <a:t>{% extends '</a:t>
            </a:r>
            <a:r>
              <a:rPr lang="en-US" dirty="0" err="1" smtClean="0"/>
              <a:t>base.html</a:t>
            </a:r>
            <a:r>
              <a:rPr lang="en-US" dirty="0" smtClean="0"/>
              <a:t>' %}</a:t>
            </a:r>
          </a:p>
          <a:p>
            <a:pPr lvl="1"/>
            <a:r>
              <a:rPr lang="en-US" dirty="0" smtClean="0"/>
              <a:t>{% import '</a:t>
            </a:r>
            <a:r>
              <a:rPr lang="en-US" dirty="0" err="1" smtClean="0"/>
              <a:t>macros.html</a:t>
            </a:r>
            <a:r>
              <a:rPr lang="en-US" dirty="0" smtClean="0"/>
              <a:t>' as macros %}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60" y="4859020"/>
            <a:ext cx="3759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computer.</a:t>
            </a:r>
          </a:p>
          <a:p>
            <a:r>
              <a:rPr lang="en-US" dirty="0" smtClean="0"/>
              <a:t>Give a wrong input to check if you see the error page. </a:t>
            </a:r>
          </a:p>
          <a:p>
            <a:pPr lvl="1"/>
            <a:r>
              <a:rPr lang="en-US" dirty="0" smtClean="0">
                <a:hlinkClick r:id="rId2"/>
              </a:rPr>
              <a:t>http://127.0.0.1:5000/fool</a:t>
            </a:r>
            <a:endParaRPr lang="en-US" dirty="0" smtClean="0"/>
          </a:p>
          <a:p>
            <a:r>
              <a:rPr lang="en-US" dirty="0" smtClean="0"/>
              <a:t>Click “weather” and see nothing happens.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3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2h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dirty="0" err="1" smtClean="0"/>
              <a:t>url_for</a:t>
            </a:r>
            <a:r>
              <a:rPr lang="en-US" dirty="0" smtClean="0"/>
              <a:t>(‘index’)”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that there is a map between a path “/” and a function “index”.</a:t>
            </a:r>
          </a:p>
          <a:p>
            <a:r>
              <a:rPr lang="en-US" dirty="0" smtClean="0"/>
              <a:t>You can use the function name to get the path name using “</a:t>
            </a:r>
            <a:r>
              <a:rPr lang="en-US" dirty="0" err="1" smtClean="0"/>
              <a:t>url_for</a:t>
            </a:r>
            <a:r>
              <a:rPr lang="en-US" dirty="0" smtClean="0"/>
              <a:t>” both in Jinja2 and Flask.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001294"/>
            <a:ext cx="7810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computer.</a:t>
            </a:r>
          </a:p>
          <a:p>
            <a:r>
              <a:rPr lang="en-US" dirty="0" smtClean="0"/>
              <a:t>Click “weather” and see the initial HTML page is rendered.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3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 </a:t>
            </a:r>
            <a:r>
              <a:rPr lang="mr-IN" dirty="0" smtClean="0"/>
              <a:t>–</a:t>
            </a:r>
            <a:r>
              <a:rPr lang="en-US" dirty="0" smtClean="0"/>
              <a:t> From: GET/POST methods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talk about HTML methods in the class. </a:t>
            </a:r>
          </a:p>
          <a:p>
            <a:r>
              <a:rPr lang="en-US" dirty="0" smtClean="0"/>
              <a:t>Flask can process both GET and POST methods.</a:t>
            </a:r>
          </a:p>
          <a:p>
            <a:pPr lvl="1"/>
            <a:r>
              <a:rPr lang="en-US" dirty="0" smtClean="0"/>
              <a:t>HTML form always uses POST method. </a:t>
            </a:r>
          </a:p>
          <a:p>
            <a:r>
              <a:rPr lang="en-US" dirty="0" smtClean="0"/>
              <a:t>Jinja2 has the form with a name ‘name’.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20" y="3916363"/>
            <a:ext cx="648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 </a:t>
            </a:r>
            <a:r>
              <a:rPr lang="mr-IN" dirty="0" smtClean="0"/>
              <a:t>–</a:t>
            </a:r>
            <a:r>
              <a:rPr lang="en-US" dirty="0" smtClean="0"/>
              <a:t> Form: GET/POST methods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understand the web processing.</a:t>
            </a:r>
          </a:p>
          <a:p>
            <a:r>
              <a:rPr lang="en-US" dirty="0" smtClean="0"/>
              <a:t>Your web browser requests a HTML at ‘/’.</a:t>
            </a:r>
          </a:p>
          <a:p>
            <a:pPr lvl="1"/>
            <a:r>
              <a:rPr lang="en-US" dirty="0" smtClean="0"/>
              <a:t>Flask sends the Jinja2/HTML with a form in it. </a:t>
            </a:r>
            <a:endParaRPr lang="en-US" dirty="0"/>
          </a:p>
          <a:p>
            <a:pPr lvl="1"/>
            <a:r>
              <a:rPr lang="en-US" dirty="0" smtClean="0"/>
              <a:t>At first, you don’t use the form, so the request is ‘GET’.</a:t>
            </a:r>
          </a:p>
          <a:p>
            <a:pPr lvl="1"/>
            <a:r>
              <a:rPr lang="en-US" dirty="0" smtClean="0"/>
              <a:t>So, the “if </a:t>
            </a:r>
            <a:r>
              <a:rPr lang="en-US" dirty="0" err="1" smtClean="0"/>
              <a:t>request.method</a:t>
            </a:r>
            <a:r>
              <a:rPr lang="en-US" dirty="0" smtClean="0"/>
              <a:t> == ‘POST’” becomes false. </a:t>
            </a:r>
          </a:p>
          <a:p>
            <a:r>
              <a:rPr lang="en-US" dirty="0" smtClean="0"/>
              <a:t>When you click the form, now “POST” method is used in the request.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7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package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find “flask” package (directory) in it. </a:t>
            </a:r>
          </a:p>
          <a:p>
            <a:pPr lvl="1"/>
            <a:r>
              <a:rPr lang="en-US" dirty="0" smtClean="0"/>
              <a:t>In Python, you can use the library “from flask import Flask”</a:t>
            </a:r>
          </a:p>
          <a:p>
            <a:pPr lvl="2"/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directory is the starting point.</a:t>
            </a:r>
          </a:p>
          <a:p>
            <a:pPr lvl="2"/>
            <a:r>
              <a:rPr lang="en-US" dirty="0" smtClean="0"/>
              <a:t>It searches the flask directory.</a:t>
            </a:r>
          </a:p>
          <a:p>
            <a:pPr lvl="1"/>
            <a:r>
              <a:rPr lang="en-US" dirty="0" smtClean="0"/>
              <a:t>Flask class definition (Capital letter means it</a:t>
            </a:r>
            <a:r>
              <a:rPr lang="en-US" dirty="0"/>
              <a:t> </a:t>
            </a:r>
            <a:r>
              <a:rPr lang="en-US" dirty="0" smtClean="0"/>
              <a:t>is a class definition) is in </a:t>
            </a:r>
            <a:r>
              <a:rPr lang="en-US" dirty="0" err="1" smtClean="0"/>
              <a:t>app.py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contains this line “from .app import Flask, Request, Response”</a:t>
            </a:r>
          </a:p>
          <a:p>
            <a:pPr lvl="2"/>
            <a:r>
              <a:rPr lang="en-US" dirty="0" smtClean="0"/>
              <a:t>.app means the “</a:t>
            </a:r>
            <a:r>
              <a:rPr lang="en-US" dirty="0" err="1" smtClean="0"/>
              <a:t>app.py</a:t>
            </a:r>
            <a:r>
              <a:rPr lang="en-US" dirty="0" smtClean="0"/>
              <a:t>” in “this directory”</a:t>
            </a:r>
          </a:p>
          <a:p>
            <a:pPr lvl="2"/>
            <a:r>
              <a:rPr lang="en-US" dirty="0" smtClean="0"/>
              <a:t>This allows ”from flask” can access the “Flask”. </a:t>
            </a:r>
          </a:p>
          <a:p>
            <a:r>
              <a:rPr lang="en-US" dirty="0" smtClean="0"/>
              <a:t>Confused? But it is important that you understand how Python gets the proper library. </a:t>
            </a:r>
          </a:p>
          <a:p>
            <a:pPr lvl="1"/>
            <a:r>
              <a:rPr lang="en-US" dirty="0" smtClean="0"/>
              <a:t>From SE perspective, this is "conceptual integrity” and application of OOP’s encapsulation (one of the four OOP principles) as it hides classes and protects hidden classes.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5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computer.</a:t>
            </a:r>
          </a:p>
          <a:p>
            <a:r>
              <a:rPr lang="en-US" dirty="0" smtClean="0"/>
              <a:t>See the initial HTML and then click the form to see the change in the HTML.</a:t>
            </a:r>
          </a:p>
          <a:p>
            <a:r>
              <a:rPr lang="en-US" dirty="0" smtClean="0"/>
              <a:t>Think about the process in the Flask and Jinja2.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6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</a:t>
            </a:r>
            <a:r>
              <a:rPr lang="mr-IN" dirty="0" smtClean="0"/>
              <a:t>–</a:t>
            </a:r>
            <a:r>
              <a:rPr lang="en-US" dirty="0" smtClean="0"/>
              <a:t> Flask forms (WTF forms)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Flask forms</a:t>
            </a:r>
          </a:p>
          <a:p>
            <a:r>
              <a:rPr lang="en-US" dirty="0" smtClean="0"/>
              <a:t>You need to add ‘SECRET_KEY’ for security issue in Flask forms.</a:t>
            </a:r>
          </a:p>
          <a:p>
            <a:r>
              <a:rPr lang="en-US" dirty="0" smtClean="0"/>
              <a:t>WTF form is utility for better handling.</a:t>
            </a:r>
          </a:p>
          <a:p>
            <a:pPr lvl="1"/>
            <a:r>
              <a:rPr lang="en-US" dirty="0" smtClean="0"/>
              <a:t>WT From is another wrapper that Flask uses</a:t>
            </a:r>
          </a:p>
          <a:p>
            <a:pPr lvl="1"/>
            <a:r>
              <a:rPr lang="en-US" dirty="0" smtClean="0"/>
              <a:t>Also check the validator service.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026" y="3748518"/>
            <a:ext cx="5853393" cy="2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20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</a:t>
            </a:r>
            <a:r>
              <a:rPr lang="mr-IN" dirty="0" smtClean="0"/>
              <a:t>–</a:t>
            </a:r>
            <a:r>
              <a:rPr lang="en-US" dirty="0" smtClean="0"/>
              <a:t> Flask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just instantiate the form and use the object.</a:t>
            </a:r>
          </a:p>
          <a:p>
            <a:pPr lvl="1"/>
            <a:r>
              <a:rPr lang="en-US" dirty="0" smtClean="0"/>
              <a:t>This is the essence of OOP idea!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80" y="3112294"/>
            <a:ext cx="6286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13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</a:t>
            </a:r>
            <a:r>
              <a:rPr lang="mr-IN" dirty="0" smtClean="0"/>
              <a:t>–</a:t>
            </a:r>
            <a:r>
              <a:rPr lang="en-US" dirty="0" smtClean="0"/>
              <a:t> Flask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Jinja2 also understand the Flask forms.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5860"/>
            <a:ext cx="4113167" cy="1163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66" y="2598420"/>
            <a:ext cx="6057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27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computer.</a:t>
            </a:r>
          </a:p>
          <a:p>
            <a:r>
              <a:rPr lang="en-US" dirty="0" smtClean="0"/>
              <a:t>Give very long name to see if Flask shows an error.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object is instantiated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 = Flask(__name__)</a:t>
            </a:r>
          </a:p>
          <a:p>
            <a:r>
              <a:rPr lang="en-US" dirty="0" smtClean="0"/>
              <a:t>We call this Flask application</a:t>
            </a:r>
          </a:p>
          <a:p>
            <a:r>
              <a:rPr lang="en-US" dirty="0" smtClean="0"/>
              <a:t>__name__ is automatically replaced by Python’s current python script. “</a:t>
            </a:r>
            <a:r>
              <a:rPr lang="en-US" dirty="0" err="1" smtClean="0"/>
              <a:t>hello.py</a:t>
            </a:r>
            <a:r>
              <a:rPr lang="en-US" dirty="0" smtClean="0"/>
              <a:t>” in “1a” tutorial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8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 mapping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lstStyle/>
          <a:p>
            <a:r>
              <a:rPr lang="en-US" dirty="0" smtClean="0"/>
              <a:t>When users request “/”, the index() is respond.</a:t>
            </a:r>
          </a:p>
          <a:p>
            <a:r>
              <a:rPr lang="en-US" dirty="0" smtClean="0"/>
              <a:t>We’ll discuss request/response in the class, today we focus only on Python/Flask/Jinja2 code.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3658394"/>
            <a:ext cx="8869526" cy="16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 or Java’s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48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Python code is both a library and/or a standalone program.</a:t>
            </a:r>
          </a:p>
          <a:p>
            <a:r>
              <a:rPr lang="en-US" dirty="0" smtClean="0"/>
              <a:t>When users invoke the Python script, this part of the code is executed. </a:t>
            </a:r>
          </a:p>
          <a:p>
            <a:r>
              <a:rPr lang="en-US" dirty="0" smtClean="0"/>
              <a:t>When you execute the Python script as a module “python </a:t>
            </a:r>
            <a:r>
              <a:rPr lang="mr-IN" dirty="0" smtClean="0"/>
              <a:t>–</a:t>
            </a:r>
            <a:r>
              <a:rPr lang="en-US" dirty="0" smtClean="0"/>
              <a:t>m hello </a:t>
            </a:r>
            <a:r>
              <a:rPr lang="mr-IN" dirty="0" smtClean="0"/>
              <a:t>…</a:t>
            </a:r>
            <a:r>
              <a:rPr lang="en-US" dirty="0" smtClean="0"/>
              <a:t>” is the command.</a:t>
            </a:r>
          </a:p>
          <a:p>
            <a:pPr lvl="1"/>
            <a:r>
              <a:rPr lang="en-US" dirty="0" smtClean="0"/>
              <a:t>Do you remember “python </a:t>
            </a:r>
            <a:r>
              <a:rPr lang="mr-IN" dirty="0" smtClean="0"/>
              <a:t>–</a:t>
            </a:r>
            <a:r>
              <a:rPr lang="en-US" dirty="0" smtClean="0"/>
              <a:t>m pip install </a:t>
            </a:r>
            <a:r>
              <a:rPr lang="mr-IN" dirty="0" smtClean="0"/>
              <a:t>…</a:t>
            </a:r>
            <a:r>
              <a:rPr lang="en-US" dirty="0" smtClean="0"/>
              <a:t>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60" y="4523740"/>
            <a:ext cx="7959318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let’s check if you understand every part of this code (1a) 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964509"/>
            <a:ext cx="7269480" cy="46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2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Flask/Jinja2 code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hello.py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34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can pass variable to the URI.</a:t>
            </a:r>
          </a:p>
          <a:p>
            <a:pPr lvl="1"/>
            <a:r>
              <a:rPr lang="en-US" dirty="0" smtClean="0"/>
              <a:t>You use “&lt;</a:t>
            </a:r>
            <a:r>
              <a:rPr lang="mr-IN" dirty="0" smtClean="0"/>
              <a:t>…</a:t>
            </a:r>
            <a:r>
              <a:rPr lang="en-US" dirty="0" smtClean="0"/>
              <a:t>&gt; to pass the variable from the users.</a:t>
            </a:r>
          </a:p>
          <a:p>
            <a:r>
              <a:rPr lang="en-US" dirty="0" smtClean="0"/>
              <a:t>You must not add “/” at the final</a:t>
            </a:r>
          </a:p>
          <a:p>
            <a:pPr lvl="1"/>
            <a:r>
              <a:rPr lang="en-US" dirty="0" smtClean="0"/>
              <a:t>No “/user/</a:t>
            </a:r>
            <a:r>
              <a:rPr lang="en-US" dirty="0" err="1" smtClean="0"/>
              <a:t>sam</a:t>
            </a:r>
            <a:r>
              <a:rPr lang="en-US" dirty="0" smtClean="0"/>
              <a:t>/”, yes “/user/</a:t>
            </a:r>
            <a:r>
              <a:rPr lang="en-US" dirty="0" err="1" smtClean="0"/>
              <a:t>sam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You can think of this a simple version of </a:t>
            </a:r>
            <a:r>
              <a:rPr lang="en-US" dirty="0" err="1" smtClean="0"/>
              <a:t>RESTFul</a:t>
            </a:r>
            <a:r>
              <a:rPr lang="en-US" dirty="0" smtClean="0"/>
              <a:t> API.</a:t>
            </a:r>
          </a:p>
          <a:p>
            <a:pPr lvl="1"/>
            <a:r>
              <a:rPr lang="en-US" dirty="0" smtClean="0"/>
              <a:t>We’ll discuss about </a:t>
            </a:r>
            <a:r>
              <a:rPr lang="en-US" dirty="0" err="1" smtClean="0"/>
              <a:t>RESTFul</a:t>
            </a:r>
            <a:r>
              <a:rPr lang="en-US" dirty="0" smtClean="0"/>
              <a:t> API in the class.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" y="4292600"/>
            <a:ext cx="11315284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5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1031</Words>
  <Application>Microsoft Macintosh PowerPoint</Application>
  <PresentationFormat>Widescreen</PresentationFormat>
  <Paragraphs>117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Mangal</vt:lpstr>
      <vt:lpstr>Arial</vt:lpstr>
      <vt:lpstr>Office Theme</vt:lpstr>
      <vt:lpstr>Flask</vt:lpstr>
      <vt:lpstr>Python’s package structure</vt:lpstr>
      <vt:lpstr>Python’s package structure</vt:lpstr>
      <vt:lpstr>Flask object is instantiated</vt:lpstr>
      <vt:lpstr>We have a mapping rule</vt:lpstr>
      <vt:lpstr>Equivalent C or Java’s main method</vt:lpstr>
      <vt:lpstr>Now, let’s check if you understand every part of this code (1a) !</vt:lpstr>
      <vt:lpstr>Demo 1a</vt:lpstr>
      <vt:lpstr>1b – hello.py</vt:lpstr>
      <vt:lpstr>Demo 1b </vt:lpstr>
      <vt:lpstr>2a – Let’s use Jinja2</vt:lpstr>
      <vt:lpstr>Demo 2a </vt:lpstr>
      <vt:lpstr>2b – weather station </vt:lpstr>
      <vt:lpstr>Demo 2b</vt:lpstr>
      <vt:lpstr>2c – weather station </vt:lpstr>
      <vt:lpstr>Demo 2c</vt:lpstr>
      <vt:lpstr>2d – Jinja2 has variables and programming code</vt:lpstr>
      <vt:lpstr>Demo 2d</vt:lpstr>
      <vt:lpstr>2e – you can specify highlight points</vt:lpstr>
      <vt:lpstr>2e – Jinja2 code is too long, let’s use macro</vt:lpstr>
      <vt:lpstr>Demo 2e</vt:lpstr>
      <vt:lpstr>2f – Let’s use bootstrap </vt:lpstr>
      <vt:lpstr>Demo 2f</vt:lpstr>
      <vt:lpstr>2g– error handling</vt:lpstr>
      <vt:lpstr>Demo 2g</vt:lpstr>
      <vt:lpstr>2h – “url_for(‘index’)”</vt:lpstr>
      <vt:lpstr>Demo 2h</vt:lpstr>
      <vt:lpstr>3a – From: GET/POST methods processing</vt:lpstr>
      <vt:lpstr>3a – Form: GET/POST methods processing</vt:lpstr>
      <vt:lpstr>Demo 3a</vt:lpstr>
      <vt:lpstr>3b – Flask forms (WTF forms)</vt:lpstr>
      <vt:lpstr>3b – Flask forms</vt:lpstr>
      <vt:lpstr>3b – Flask forms</vt:lpstr>
      <vt:lpstr>Demo 3b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Samuel Cho</dc:creator>
  <cp:lastModifiedBy>Samuel Cho</cp:lastModifiedBy>
  <cp:revision>121</cp:revision>
  <dcterms:created xsi:type="dcterms:W3CDTF">2017-10-19T22:23:00Z</dcterms:created>
  <dcterms:modified xsi:type="dcterms:W3CDTF">2017-10-19T23:37:44Z</dcterms:modified>
</cp:coreProperties>
</file>