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1424"/>
  </p:normalViewPr>
  <p:slideViewPr>
    <p:cSldViewPr snapToGrid="0" snapToObjects="1">
      <p:cViewPr varScale="1">
        <p:scale>
          <a:sx n="51" d="100"/>
          <a:sy n="51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D934-91F1-F34C-8266-DB958A8310B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6006-C328-4A41-9024-CCB4A232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Jinja2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Jinja2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4351338"/>
          </a:xfrm>
        </p:spPr>
        <p:txBody>
          <a:bodyPr/>
          <a:lstStyle/>
          <a:p>
            <a:r>
              <a:rPr lang="en-US" dirty="0" smtClean="0"/>
              <a:t>HTML template</a:t>
            </a:r>
          </a:p>
          <a:p>
            <a:pPr lvl="1"/>
            <a:r>
              <a:rPr lang="en-US" dirty="0" smtClean="0"/>
              <a:t>Macro (block)</a:t>
            </a:r>
          </a:p>
          <a:p>
            <a:pPr lvl="1"/>
            <a:r>
              <a:rPr lang="en-US" dirty="0" smtClean="0"/>
              <a:t>Programming language </a:t>
            </a:r>
          </a:p>
          <a:p>
            <a:r>
              <a:rPr lang="en-US" dirty="0" smtClean="0"/>
              <a:t>Flask uses Jinja2 to raster web page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render_template</a:t>
            </a:r>
            <a:r>
              <a:rPr lang="en-US" altLang="ko-KR" dirty="0" smtClean="0"/>
              <a:t>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1825625"/>
            <a:ext cx="6921500" cy="37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into “</a:t>
            </a:r>
            <a:r>
              <a:rPr lang="en-US" dirty="0" err="1" smtClean="0"/>
              <a:t>index.html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4400" cy="4351338"/>
          </a:xfrm>
        </p:spPr>
        <p:txBody>
          <a:bodyPr/>
          <a:lstStyle/>
          <a:p>
            <a:r>
              <a:rPr lang="en-US" dirty="0" smtClean="0"/>
              <a:t>The html </a:t>
            </a:r>
            <a:r>
              <a:rPr lang="en-US" dirty="0" err="1" smtClean="0"/>
              <a:t>Jinja</a:t>
            </a:r>
            <a:r>
              <a:rPr lang="en-US" dirty="0" smtClean="0"/>
              <a:t> template is in “templates” directory (the default directory where Flask searches for the html files).</a:t>
            </a:r>
          </a:p>
          <a:p>
            <a:r>
              <a:rPr lang="en-US" dirty="0" smtClean="0"/>
              <a:t>{{</a:t>
            </a:r>
            <a:r>
              <a:rPr lang="mr-IN" dirty="0" smtClean="0"/>
              <a:t>…</a:t>
            </a:r>
            <a:r>
              <a:rPr lang="en-US" dirty="0" smtClean="0"/>
              <a:t>}} means Jinja2 block. </a:t>
            </a:r>
          </a:p>
          <a:p>
            <a:pPr lvl="1"/>
            <a:r>
              <a:rPr lang="en-US" dirty="0" smtClean="0"/>
              <a:t>In side it, “city” is a variable where the value is given by Flask. </a:t>
            </a:r>
          </a:p>
          <a:p>
            <a:r>
              <a:rPr lang="en-US" dirty="0" smtClean="0"/>
              <a:t>{% .. %} means Jinja2 programming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64294"/>
            <a:ext cx="4889500" cy="393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16407"/>
            <a:ext cx="8648700" cy="9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programming {% .. %}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</a:p>
          <a:p>
            <a:pPr lvl="1"/>
            <a:r>
              <a:rPr lang="en-US" dirty="0" smtClean="0"/>
              <a:t>{% set hl = ... %}</a:t>
            </a:r>
          </a:p>
          <a:p>
            <a:pPr lvl="1"/>
            <a:r>
              <a:rPr lang="en-US" dirty="0" smtClean="0"/>
              <a:t> {% set hl = weather[month]['max'] &gt;= highlight['max'] %}</a:t>
            </a:r>
          </a:p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Similar to Python </a:t>
            </a:r>
          </a:p>
          <a:p>
            <a:pPr lvl="1"/>
            <a:r>
              <a:rPr lang="en-US" dirty="0" smtClean="0"/>
              <a:t>{% for </a:t>
            </a:r>
            <a:r>
              <a:rPr lang="en-US" dirty="0" err="1" smtClean="0"/>
              <a:t>i</a:t>
            </a:r>
            <a:r>
              <a:rPr lang="en-US" dirty="0" smtClean="0"/>
              <a:t> in xyz %} </a:t>
            </a:r>
            <a:r>
              <a:rPr lang="mr-IN" dirty="0" smtClean="0"/>
              <a:t>…</a:t>
            </a:r>
            <a:r>
              <a:rPr lang="en-US" dirty="0" smtClean="0"/>
              <a:t> 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You can use the variable defined from some where.</a:t>
            </a:r>
          </a:p>
          <a:p>
            <a:pPr lvl="1"/>
            <a:r>
              <a:rPr lang="mr-IN" dirty="0" smtClean="0"/>
              <a:t>{% </a:t>
            </a:r>
            <a:r>
              <a:rPr lang="mr-IN" dirty="0" err="1" smtClean="0"/>
              <a:t>if</a:t>
            </a:r>
            <a:r>
              <a:rPr lang="mr-IN" dirty="0" smtClean="0"/>
              <a:t> </a:t>
            </a:r>
            <a:r>
              <a:rPr lang="mr-IN" dirty="0" err="1" smtClean="0"/>
              <a:t>hl</a:t>
            </a:r>
            <a:r>
              <a:rPr lang="mr-IN" dirty="0" smtClean="0"/>
              <a:t> %}&lt;/</a:t>
            </a:r>
            <a:r>
              <a:rPr lang="mr-IN" dirty="0" err="1" smtClean="0"/>
              <a:t>b</a:t>
            </a:r>
            <a:r>
              <a:rPr lang="mr-IN" dirty="0" smtClean="0"/>
              <a:t>&gt;{% </a:t>
            </a:r>
            <a:r>
              <a:rPr lang="mr-IN" dirty="0" err="1" smtClean="0"/>
              <a:t>endif</a:t>
            </a:r>
            <a:r>
              <a:rPr lang="mr-IN" dirty="0" smtClean="0"/>
              <a:t> %}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9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programming </a:t>
            </a:r>
            <a:r>
              <a:rPr lang="mr-IN" dirty="0" smtClean="0"/>
              <a:t>–</a:t>
            </a:r>
            <a:r>
              <a:rPr lang="en-US" dirty="0" smtClean="0"/>
              <a:t> macro (function)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4000" cy="4351338"/>
          </a:xfrm>
        </p:spPr>
        <p:txBody>
          <a:bodyPr/>
          <a:lstStyle/>
          <a:p>
            <a:r>
              <a:rPr lang="en-US" dirty="0" smtClean="0"/>
              <a:t>You can think of “macro” as Python’s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 smtClean="0"/>
              <a:t>“{% macro name(parameters) %}”</a:t>
            </a:r>
          </a:p>
          <a:p>
            <a:pPr lvl="1"/>
            <a:r>
              <a:rPr lang="en-US" dirty="0" smtClean="0"/>
              <a:t>You can invoke the macro by passing arguments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0"/>
            <a:ext cx="6344287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programming </a:t>
            </a:r>
            <a:r>
              <a:rPr lang="mr-IN" dirty="0" smtClean="0"/>
              <a:t>–</a:t>
            </a:r>
            <a:r>
              <a:rPr lang="en-US" dirty="0" smtClean="0"/>
              <a:t> block (or code block)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190060"/>
            <a:ext cx="4368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{% block NAME %}</a:t>
            </a:r>
          </a:p>
          <a:p>
            <a:r>
              <a:rPr lang="en-US" dirty="0" smtClean="0"/>
              <a:t>It’s just a block of code that you can use.</a:t>
            </a:r>
          </a:p>
          <a:p>
            <a:pPr lvl="1"/>
            <a:r>
              <a:rPr lang="en-US" dirty="0" smtClean="0"/>
              <a:t>DRY principle </a:t>
            </a:r>
            <a:r>
              <a:rPr lang="mr-IN" dirty="0" smtClean="0"/>
              <a:t>–</a:t>
            </a:r>
            <a:r>
              <a:rPr lang="en-US" dirty="0" smtClean="0"/>
              <a:t> Don’t Repeat Yourself.</a:t>
            </a:r>
          </a:p>
          <a:p>
            <a:pPr lvl="1"/>
            <a:r>
              <a:rPr lang="en-US" dirty="0" smtClean="0"/>
              <a:t>Blocks can have Jinja2 programming components in them.</a:t>
            </a:r>
          </a:p>
          <a:p>
            <a:r>
              <a:rPr lang="en-US" dirty="0" smtClean="0"/>
              <a:t>You can inherit other block using “extends”</a:t>
            </a:r>
          </a:p>
          <a:p>
            <a:pPr lvl="1"/>
            <a:r>
              <a:rPr lang="en-US" dirty="0" smtClean="0"/>
              <a:t>{% extends “</a:t>
            </a:r>
            <a:r>
              <a:rPr lang="mr-IN" dirty="0" smtClean="0"/>
              <a:t>…</a:t>
            </a:r>
            <a:r>
              <a:rPr lang="en-US" dirty="0" smtClean="0"/>
              <a:t>” %}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87836"/>
            <a:ext cx="6972300" cy="2752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435600"/>
            <a:ext cx="6923146" cy="5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 &amp; third party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third party library, for example bootstrap to beautify your HTML.</a:t>
            </a:r>
          </a:p>
          <a:p>
            <a:pPr lvl="1"/>
            <a:r>
              <a:rPr lang="en-US" dirty="0" smtClean="0"/>
              <a:t>{% extends 'bootstrap/</a:t>
            </a:r>
            <a:r>
              <a:rPr lang="en-US" dirty="0" err="1" smtClean="0"/>
              <a:t>base.html</a:t>
            </a:r>
            <a:r>
              <a:rPr lang="en-US" dirty="0" smtClean="0"/>
              <a:t>' %}</a:t>
            </a:r>
          </a:p>
          <a:p>
            <a:r>
              <a:rPr lang="en-US" dirty="0" smtClean="0"/>
              <a:t>You can have a simpler namespace using “import”</a:t>
            </a:r>
          </a:p>
          <a:p>
            <a:pPr lvl="1"/>
            <a:r>
              <a:rPr lang="en-US" dirty="0" smtClean="0"/>
              <a:t>{% import '</a:t>
            </a:r>
            <a:r>
              <a:rPr lang="en-US" dirty="0" err="1" smtClean="0"/>
              <a:t>macros.html</a:t>
            </a:r>
            <a:r>
              <a:rPr lang="en-US" dirty="0" smtClean="0"/>
              <a:t>' as macros %}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and Flask - </a:t>
            </a:r>
            <a:r>
              <a:rPr lang="en-US" dirty="0" smtClean="0"/>
              <a:t>{{ </a:t>
            </a:r>
            <a:r>
              <a:rPr lang="en-US" dirty="0" err="1" smtClean="0"/>
              <a:t>url_for</a:t>
            </a:r>
            <a:r>
              <a:rPr lang="en-US" dirty="0" smtClean="0"/>
              <a:t>(‘</a:t>
            </a:r>
            <a:r>
              <a:rPr lang="mr-IN" dirty="0" smtClean="0"/>
              <a:t>…</a:t>
            </a:r>
            <a:r>
              <a:rPr lang="en-US" dirty="0" smtClean="0"/>
              <a:t>’)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76"/>
            <a:ext cx="6045200" cy="4351338"/>
          </a:xfrm>
        </p:spPr>
        <p:txBody>
          <a:bodyPr/>
          <a:lstStyle/>
          <a:p>
            <a:r>
              <a:rPr lang="en-US" dirty="0" smtClean="0"/>
              <a:t>Flask keeps a map from URI (or path) to a Python function using Python’s decorator. </a:t>
            </a:r>
          </a:p>
          <a:p>
            <a:pPr lvl="1"/>
            <a:r>
              <a:rPr lang="en-US" dirty="0" smtClean="0"/>
              <a:t>This maps ‘/’ (path) to ‘index’ function.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/>
              <a:t>('/', methods=['GET', 'POST'])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index</a:t>
            </a:r>
            <a:r>
              <a:rPr lang="en-US" dirty="0" smtClean="0"/>
              <a:t>():</a:t>
            </a:r>
          </a:p>
          <a:p>
            <a:r>
              <a:rPr lang="en-US" dirty="0" err="1" smtClean="0"/>
              <a:t>url_for</a:t>
            </a:r>
            <a:r>
              <a:rPr lang="en-US" dirty="0" smtClean="0"/>
              <a:t>(‘index’) returns the reverse map results from ’index’ to path ‘/’.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5118100"/>
            <a:ext cx="7518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맑은 고딕</vt:lpstr>
      <vt:lpstr>Arial</vt:lpstr>
      <vt:lpstr>Office Theme</vt:lpstr>
      <vt:lpstr>Jinja2</vt:lpstr>
      <vt:lpstr>What is Jinja2</vt:lpstr>
      <vt:lpstr>Dive into “index.html”</vt:lpstr>
      <vt:lpstr>Jinja2 programming {% .. %}</vt:lpstr>
      <vt:lpstr>Jinja2 programming – macro (function)</vt:lpstr>
      <vt:lpstr>Jinja2 programming – block (or code block)</vt:lpstr>
      <vt:lpstr>Name space &amp; third party library</vt:lpstr>
      <vt:lpstr>Jinja2 and Flask - {{ url_for(‘…’) }}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Jinja2</dc:title>
  <dc:creator>Samuel Cho</dc:creator>
  <cp:lastModifiedBy>Samuel Cho</cp:lastModifiedBy>
  <cp:revision>37</cp:revision>
  <dcterms:created xsi:type="dcterms:W3CDTF">2017-10-19T16:25:22Z</dcterms:created>
  <dcterms:modified xsi:type="dcterms:W3CDTF">2017-10-19T23:03:34Z</dcterms:modified>
</cp:coreProperties>
</file>