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D1F-18D9-43B2-BD2F-8842704A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2C1D0-CB20-4219-86A6-001678D80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F6E6-3D42-47A6-A1CA-3CF9237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4F10-521D-4E6E-9157-4075FA45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4884-6280-4530-806D-88555E2E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BBB1-BF22-44DB-AD34-A2150352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99EA-F727-4810-8487-1F538879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0AE3-F56B-4456-B374-DD711A49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9A9C-EA33-4740-9FCF-72F555AC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CF70-BF4A-4188-931E-D9B282B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E2E92-2357-4776-BE52-CFBD6C32C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B2562-3904-4DB8-B339-5D811305D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CAAE-E1EB-4581-B97F-39948234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352A-01CA-4258-A45B-A516861A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85C7-3575-407C-86E1-86D7D6A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40A7-604B-4D8A-9DEA-8DB46579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4957-6D98-4544-AE00-7FC5A0CD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8C3F-28F0-4377-9C78-45794D64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028A-EA7A-48D9-9DB5-D65E038B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4A3B-71AE-4756-B881-32954DC1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67FE-D182-429F-8B3A-E76DE8AB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D95F-5B85-4ED0-BE01-499AFF29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D43-98BA-48C2-A609-1E950BC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205C-5731-46C2-B3FE-BEF5E230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4077-1880-40FE-A0F8-32A68650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ED69-5716-4AE1-A3EE-8EEB90DA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A93D-1FF8-42CC-AA80-DCB2F85AA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E3E09-48F1-4295-8389-C5EDFBCAF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F3F8-36BD-4C62-A829-33C02827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EDB0-9735-4DE1-AA9A-6F8952AF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C531-3245-4003-B9D8-27B6453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7A7F-6355-4692-85A3-AADA2306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95AD-BC75-4E9F-85A3-979EFF77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6D2A-B960-4B04-AED8-609FCE56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4C5CE-F896-46BA-9346-A43B01CC8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65898-AA0D-4CF5-9AE9-0B3DFC644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9CCF-547F-41C2-8EEC-07D702F2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EB8F4-B84C-4155-9B56-0DF7A2F2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D31D5-AF1D-4593-A0FF-C16690C3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3918-A928-4A69-B2C7-C283856C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2D019-5C8A-4080-8B30-FC7EB2DA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6BF90-7119-447E-8D9C-D6B96E0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7F186-C562-4A8A-AA66-DA0B0B99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52D6-4B7E-4A83-9D15-75EA43A7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7806-064B-4C0F-B688-0CBD1C2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BEC7-21C8-443D-9C56-7064D96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BAD6-2DC5-44D6-BC51-1FFDD3D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8A74-B87F-4534-AF6E-E0B46516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927DF-64BA-48AE-B35E-170D2DC9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04A8-021C-4E9E-9799-DD47C2B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6431-630E-4247-896F-33F501F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1A1D-AC96-4C20-A103-E83EACF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DAF6-FDEE-450D-9294-CDBC3B33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C209A-11EC-40B8-900C-F1D7FAC74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11B2-65D5-484E-A079-B4341FA22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0635-4798-4465-BD2B-693E5439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2444-7EE3-44CD-A443-F31A7A46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40A6-4CA1-4708-A523-BA38E41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0AD09-9DC8-4C25-83EA-AF607711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3801-297C-4C18-BCFB-59A6DC1D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0949-80EE-4C19-AB74-EEB7DD4C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21E5-7445-4A59-9F2B-33EA25E49B3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722A-254B-4452-817F-CB799B4D7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DDCA-2F33-4334-A5F8-E678B0646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F63D-FB30-4A29-BCE8-8C5FE02F6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B42C-FAEB-4F4A-9264-D21D195DA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EssyWiki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1F17-DD84-4D90-B89F-515CC716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Johnson, Chris Garrett, Logan Brown</a:t>
            </a:r>
          </a:p>
        </p:txBody>
      </p:sp>
    </p:spTree>
    <p:extLst>
      <p:ext uri="{BB962C8B-B14F-4D97-AF65-F5344CB8AC3E}">
        <p14:creationId xmlns:p14="http://schemas.microsoft.com/office/powerpoint/2010/main" val="60607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D21B-B32D-4994-9740-51178F53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0FE4-31CE-43B6-862C-BBE005615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" y="1690688"/>
            <a:ext cx="5633870" cy="455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F69E8-A551-4161-8D12-CDBF251B8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2" y="856412"/>
            <a:ext cx="636358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2B2-1BF3-4652-A2AE-F6F83FD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Index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82E47-9886-4D57-BC8F-25BA289D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769"/>
            <a:ext cx="6096000" cy="5442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A487B-2CCE-4C37-AAA3-A36F8B93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769"/>
            <a:ext cx="598998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4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6A31-1780-4CEA-942F-4B559295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BCB6-C5BF-4E2C-8A65-AE608BC3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meeting our lowest expectations for our last sprint, but the coordination could use work.</a:t>
            </a:r>
          </a:p>
          <a:p>
            <a:r>
              <a:rPr lang="en-US" dirty="0"/>
              <a:t>For future sprints (which will have to be short considering time constraints), we will make a point of documenting as we progress so that collaboration can go more smoothly and testing can potentially start sooner.</a:t>
            </a:r>
          </a:p>
          <a:p>
            <a:r>
              <a:rPr lang="en-US" dirty="0"/>
              <a:t>We’ll also work on a better group understanding even of the features which only one member is assigned to.</a:t>
            </a:r>
          </a:p>
        </p:txBody>
      </p:sp>
    </p:spTree>
    <p:extLst>
      <p:ext uri="{BB962C8B-B14F-4D97-AF65-F5344CB8AC3E}">
        <p14:creationId xmlns:p14="http://schemas.microsoft.com/office/powerpoint/2010/main" val="27763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AA8F-CBFA-4155-9A8E-C6518C35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B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142A-664A-471B-AE86-0BE00819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 individually compiled user stories for the first meeting, in which we reviewed them and considered which were feasible and which we wanted to implement.</a:t>
            </a:r>
          </a:p>
          <a:p>
            <a:r>
              <a:rPr lang="en-US" dirty="0"/>
              <a:t>A second meeting was had shortly after in which we ensured we had a plan for at least 5 features, and we also discussed implementation details.</a:t>
            </a:r>
          </a:p>
          <a:p>
            <a:r>
              <a:rPr lang="en-US" dirty="0"/>
              <a:t>Initial sprint goals were given; we are still in progress for this initial sprint.</a:t>
            </a:r>
          </a:p>
        </p:txBody>
      </p:sp>
    </p:spTree>
    <p:extLst>
      <p:ext uri="{BB962C8B-B14F-4D97-AF65-F5344CB8AC3E}">
        <p14:creationId xmlns:p14="http://schemas.microsoft.com/office/powerpoint/2010/main" val="183792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901A-5459-48D1-A7E1-690F7CBB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B066-58BB-412D-B16F-85A0E888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  <a:p>
            <a:pPr lvl="1"/>
            <a:r>
              <a:rPr lang="en-US" dirty="0"/>
              <a:t>As an </a:t>
            </a:r>
            <a:r>
              <a:rPr lang="en-US" b="1" dirty="0"/>
              <a:t>administrator</a:t>
            </a:r>
            <a:r>
              <a:rPr lang="en-US" dirty="0"/>
              <a:t> I want to </a:t>
            </a:r>
            <a:r>
              <a:rPr lang="en-US" b="1" dirty="0"/>
              <a:t>control what users have what privileges in the system</a:t>
            </a:r>
            <a:r>
              <a:rPr lang="en-US" dirty="0"/>
              <a:t> in order to </a:t>
            </a:r>
            <a:r>
              <a:rPr lang="en-US" b="1" dirty="0"/>
              <a:t>protect the security of the system</a:t>
            </a:r>
            <a:r>
              <a:rPr lang="en-US" dirty="0"/>
              <a:t>.</a:t>
            </a:r>
          </a:p>
          <a:p>
            <a:r>
              <a:rPr lang="en-US" dirty="0"/>
              <a:t>User Index / User Manager</a:t>
            </a:r>
          </a:p>
          <a:p>
            <a:pPr lvl="1"/>
            <a:r>
              <a:rPr lang="en-US" dirty="0"/>
              <a:t>As an </a:t>
            </a:r>
            <a:r>
              <a:rPr lang="en-US" b="1" dirty="0"/>
              <a:t>administrator</a:t>
            </a:r>
            <a:r>
              <a:rPr lang="en-US" dirty="0"/>
              <a:t> I want to </a:t>
            </a:r>
            <a:r>
              <a:rPr lang="en-US" b="1" dirty="0"/>
              <a:t>add new users to the system</a:t>
            </a:r>
            <a:r>
              <a:rPr lang="en-US" dirty="0"/>
              <a:t> and </a:t>
            </a:r>
            <a:r>
              <a:rPr lang="en-US" b="1" dirty="0"/>
              <a:t>be able to see users already in the system</a:t>
            </a:r>
            <a:r>
              <a:rPr lang="en-US" dirty="0"/>
              <a:t> in order to </a:t>
            </a:r>
            <a:r>
              <a:rPr lang="en-US" b="1" dirty="0"/>
              <a:t>manage them</a:t>
            </a:r>
            <a:r>
              <a:rPr lang="en-US" dirty="0"/>
              <a:t>.</a:t>
            </a:r>
          </a:p>
          <a:p>
            <a:r>
              <a:rPr lang="en-US" dirty="0"/>
              <a:t>New Markdown Editor</a:t>
            </a:r>
          </a:p>
          <a:p>
            <a:pPr lvl="1"/>
            <a:r>
              <a:rPr lang="en-US" dirty="0"/>
              <a:t>As a </a:t>
            </a:r>
            <a:r>
              <a:rPr lang="en-US" b="1" dirty="0"/>
              <a:t>contributor </a:t>
            </a:r>
            <a:r>
              <a:rPr lang="en-US" dirty="0"/>
              <a:t>I want to </a:t>
            </a:r>
            <a:r>
              <a:rPr lang="en-US" b="1" dirty="0"/>
              <a:t>write articles without knowledge of markdown</a:t>
            </a:r>
            <a:r>
              <a:rPr lang="en-US" dirty="0"/>
              <a:t> so that </a:t>
            </a:r>
            <a:r>
              <a:rPr lang="en-US" b="1" dirty="0"/>
              <a:t>the bar of entry is lower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7B3A-DD2A-40D0-804C-7CFF1A9C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603-C8CC-4506-83EA-207D1528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Categories</a:t>
            </a:r>
          </a:p>
          <a:p>
            <a:pPr lvl="1"/>
            <a:r>
              <a:rPr lang="en-US" dirty="0"/>
              <a:t>As a </a:t>
            </a:r>
            <a:r>
              <a:rPr lang="en-US" b="1" dirty="0"/>
              <a:t>site visitor</a:t>
            </a:r>
            <a:r>
              <a:rPr lang="en-US" dirty="0"/>
              <a:t> I want to </a:t>
            </a:r>
            <a:r>
              <a:rPr lang="en-US" b="1" dirty="0"/>
              <a:t>see related pages for whatever I’m looking at</a:t>
            </a:r>
            <a:r>
              <a:rPr lang="en-US" dirty="0"/>
              <a:t> to make </a:t>
            </a:r>
            <a:r>
              <a:rPr lang="en-US" b="1" dirty="0"/>
              <a:t>browsing a general category easier</a:t>
            </a:r>
            <a:r>
              <a:rPr lang="en-US" dirty="0"/>
              <a:t>.</a:t>
            </a:r>
          </a:p>
          <a:p>
            <a:r>
              <a:rPr lang="en-US" dirty="0"/>
              <a:t>Edit History</a:t>
            </a:r>
          </a:p>
          <a:p>
            <a:pPr lvl="1"/>
            <a:r>
              <a:rPr lang="en-US" dirty="0"/>
              <a:t>As an </a:t>
            </a:r>
            <a:r>
              <a:rPr lang="en-US" b="1" dirty="0"/>
              <a:t>administrator</a:t>
            </a:r>
            <a:r>
              <a:rPr lang="en-US" dirty="0"/>
              <a:t> I want to </a:t>
            </a:r>
            <a:r>
              <a:rPr lang="en-US" b="1" dirty="0"/>
              <a:t>see what users are making changes on what pages</a:t>
            </a:r>
            <a:r>
              <a:rPr lang="en-US" dirty="0"/>
              <a:t> in order to </a:t>
            </a:r>
            <a:r>
              <a:rPr lang="en-US" b="1" dirty="0"/>
              <a:t>make decisions about user management and roll back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4DBC-0985-4FBE-A9CC-0AD51636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EB24-296C-496A-A78A-FE016225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SE book generator</a:t>
            </a:r>
          </a:p>
          <a:p>
            <a:r>
              <a:rPr lang="en-US" dirty="0"/>
              <a:t>Will make use of page category feature for grouping related topics into chapters potentially</a:t>
            </a:r>
          </a:p>
          <a:p>
            <a:r>
              <a:rPr lang="en-US" dirty="0"/>
              <a:t>Will make use of any added markdown features used in the new editor</a:t>
            </a:r>
          </a:p>
        </p:txBody>
      </p:sp>
    </p:spTree>
    <p:extLst>
      <p:ext uri="{BB962C8B-B14F-4D97-AF65-F5344CB8AC3E}">
        <p14:creationId xmlns:p14="http://schemas.microsoft.com/office/powerpoint/2010/main" val="23953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3F4-C167-4286-B36E-2F552F2F6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Building a functional user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EC693-9375-4A83-86C7-ED56DF495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Garrett</a:t>
            </a:r>
          </a:p>
        </p:txBody>
      </p:sp>
    </p:spTree>
    <p:extLst>
      <p:ext uri="{BB962C8B-B14F-4D97-AF65-F5344CB8AC3E}">
        <p14:creationId xmlns:p14="http://schemas.microsoft.com/office/powerpoint/2010/main" val="21268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1AFF-BD0D-4674-A27F-6CC0C3A6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BABB9-7087-4B1F-9132-3892FE1C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69" y="1374914"/>
            <a:ext cx="7858539" cy="2375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81BA1-B7BA-4387-A37C-001CFCF4B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69" y="4104660"/>
            <a:ext cx="7858539" cy="27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BACF-61B8-4424-8C91-3373A1CB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1E1B-E74D-40B8-85BA-9F3050A0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levels – admin, contributor, user</a:t>
            </a:r>
          </a:p>
          <a:p>
            <a:r>
              <a:rPr lang="en-US" dirty="0"/>
              <a:t>Admin is highest level, full access to all features of the wiki</a:t>
            </a:r>
          </a:p>
          <a:p>
            <a:r>
              <a:rPr lang="en-US" dirty="0"/>
              <a:t>Contributor is next highest – Cannot add users, change user roles, or delete pages</a:t>
            </a:r>
          </a:p>
          <a:p>
            <a:r>
              <a:rPr lang="en-US" dirty="0"/>
              <a:t>User – Lowest level, cannot create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9211-6800-45CC-A6D2-41046E32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4751"/>
            <a:ext cx="12192000" cy="37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B09CE-1A43-499C-97E6-F9C140D8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4211"/>
            <a:ext cx="12192000" cy="312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380B2-C883-4213-BA49-4A00589C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654"/>
            <a:ext cx="12192000" cy="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D5D-D652-41EA-A56C-72AEE362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41778-3B7D-409E-8D0D-EE36E0AB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0438"/>
            <a:ext cx="3115110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30B87-A94C-4B6E-B881-9BE964FB002C}"/>
              </a:ext>
            </a:extLst>
          </p:cNvPr>
          <p:cNvSpPr txBox="1"/>
          <p:nvPr/>
        </p:nvSpPr>
        <p:spPr>
          <a:xfrm>
            <a:off x="967408" y="1735897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F0EA9-F180-4001-A638-2051378A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2105229"/>
            <a:ext cx="3000794" cy="215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EE1CE-1E67-490B-BECD-83FE145CB34E}"/>
              </a:ext>
            </a:extLst>
          </p:cNvPr>
          <p:cNvSpPr txBox="1"/>
          <p:nvPr/>
        </p:nvSpPr>
        <p:spPr>
          <a:xfrm>
            <a:off x="4595603" y="1735897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Contributor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AE9D7-CC92-440F-96ED-27C5201C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25" y="2150438"/>
            <a:ext cx="2924583" cy="2400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365F1-726D-4875-A4DE-C9F1D26350F1}"/>
              </a:ext>
            </a:extLst>
          </p:cNvPr>
          <p:cNvSpPr txBox="1"/>
          <p:nvPr/>
        </p:nvSpPr>
        <p:spPr>
          <a:xfrm>
            <a:off x="7787725" y="1735897"/>
            <a:ext cx="16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D41553-47EA-4DB3-B0A7-EC27672A4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3" y="4303388"/>
            <a:ext cx="672558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EssyWiki</vt:lpstr>
      <vt:lpstr>Stage B Meetings</vt:lpstr>
      <vt:lpstr>User Stories</vt:lpstr>
      <vt:lpstr>User Stories</vt:lpstr>
      <vt:lpstr>Stage A Plans</vt:lpstr>
      <vt:lpstr>Demo: Building a functional user system</vt:lpstr>
      <vt:lpstr>Login/Logout</vt:lpstr>
      <vt:lpstr>User Roles</vt:lpstr>
      <vt:lpstr>User Roles (Cont.)</vt:lpstr>
      <vt:lpstr>User Index</vt:lpstr>
      <vt:lpstr>User Index (Cont.)</vt:lpstr>
      <vt:lpstr>Process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functional user system</dc:title>
  <dc:creator>Chris Garrett</dc:creator>
  <cp:lastModifiedBy>Logan Brown</cp:lastModifiedBy>
  <cp:revision>9</cp:revision>
  <dcterms:created xsi:type="dcterms:W3CDTF">2017-12-06T16:33:20Z</dcterms:created>
  <dcterms:modified xsi:type="dcterms:W3CDTF">2017-12-06T19:05:44Z</dcterms:modified>
</cp:coreProperties>
</file>