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5" r:id="rId9"/>
    <p:sldId id="263" r:id="rId10"/>
    <p:sldId id="264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ABC Warehouse Alarm </a:t>
            </a:r>
            <a:r>
              <a:rPr lang="en-US" altLang="ko-KR" dirty="0" smtClean="0"/>
              <a:t>Client Software Report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Mike </a:t>
            </a:r>
            <a:r>
              <a:rPr lang="en-US" altLang="ko-KR" dirty="0" err="1" smtClean="0"/>
              <a:t>Zeen</a:t>
            </a:r>
            <a:r>
              <a:rPr lang="en-US" altLang="ko-KR" dirty="0" smtClean="0"/>
              <a:t>, Dec, 14, 2018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616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Alarm client1.0 – Plan</a:t>
            </a:r>
            <a:br>
              <a:rPr lang="en-US" altLang="ko-KR" dirty="0"/>
            </a:br>
            <a:r>
              <a:rPr lang="en-US" altLang="ko-KR" dirty="0" smtClean="0"/>
              <a:t>2.4 Windows Installation upgrade	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Next version windows installation setup.exe file could be upgraded with </a:t>
            </a:r>
            <a:r>
              <a:rPr lang="en-US" altLang="ko-KR" dirty="0" err="1" smtClean="0"/>
              <a:t>ABCWarehouse</a:t>
            </a:r>
            <a:r>
              <a:rPr lang="en-US" altLang="ko-KR" dirty="0" smtClean="0"/>
              <a:t> banner and </a:t>
            </a:r>
            <a:r>
              <a:rPr lang="en-US" altLang="ko-KR" dirty="0" err="1" smtClean="0"/>
              <a:t>ico</a:t>
            </a:r>
            <a:r>
              <a:rPr lang="en-US" altLang="ko-KR" dirty="0" smtClean="0"/>
              <a:t> files.</a:t>
            </a:r>
          </a:p>
          <a:p>
            <a:r>
              <a:rPr lang="en-US" altLang="ko-KR" dirty="0" smtClean="0"/>
              <a:t>It could be involved </a:t>
            </a:r>
            <a:r>
              <a:rPr lang="en-US" altLang="ko-KR" dirty="0" err="1" smtClean="0"/>
              <a:t>ABCWarehouse</a:t>
            </a:r>
            <a:r>
              <a:rPr lang="en-US" altLang="ko-KR" dirty="0" smtClean="0"/>
              <a:t> certification file.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40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Alarm client1.0 – Plan</a:t>
            </a:r>
            <a:br>
              <a:rPr lang="en-US" altLang="ko-KR" dirty="0"/>
            </a:br>
            <a:r>
              <a:rPr lang="en-US" altLang="ko-KR" dirty="0" smtClean="0"/>
              <a:t>2.5 Automatic startup with OS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Now installation package is running </a:t>
            </a:r>
            <a:r>
              <a:rPr lang="en-US" altLang="ko-KR" dirty="0" err="1" smtClean="0"/>
              <a:t>webapp</a:t>
            </a:r>
            <a:r>
              <a:rPr lang="en-US" altLang="ko-KR" dirty="0" smtClean="0"/>
              <a:t>-manager </a:t>
            </a:r>
            <a:r>
              <a:rPr lang="en-US" altLang="ko-KR" dirty="0" err="1" smtClean="0"/>
              <a:t>bootloder</a:t>
            </a:r>
            <a:r>
              <a:rPr lang="en-US" altLang="ko-KR" dirty="0" smtClean="0"/>
              <a:t> after done it’s installation. This </a:t>
            </a:r>
            <a:r>
              <a:rPr lang="en-US" altLang="ko-KR" dirty="0" err="1" smtClean="0"/>
              <a:t>bootloader</a:t>
            </a:r>
            <a:r>
              <a:rPr lang="en-US" altLang="ko-KR" dirty="0" smtClean="0"/>
              <a:t> will have a function to startup with Operating System even it’s </a:t>
            </a:r>
            <a:r>
              <a:rPr lang="en-US" altLang="ko-KR" dirty="0" err="1" smtClean="0"/>
              <a:t>Ms</a:t>
            </a:r>
            <a:r>
              <a:rPr lang="en-US" altLang="ko-KR" smtClean="0"/>
              <a:t>-windows or Linux.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33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Alarm client1.0 – Plan</a:t>
            </a:r>
            <a:br>
              <a:rPr lang="en-US" altLang="ko-KR" dirty="0"/>
            </a:br>
            <a:r>
              <a:rPr lang="en-US" altLang="ko-KR" dirty="0" smtClean="0"/>
              <a:t>2.6 Other resources will be upgraded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Other graphic design result will be added and upgraded as more professional.</a:t>
            </a:r>
          </a:p>
          <a:p>
            <a:r>
              <a:rPr lang="en-US" altLang="ko-KR" dirty="0" smtClean="0"/>
              <a:t>.</a:t>
            </a:r>
            <a:r>
              <a:rPr lang="en-US" altLang="ko-KR" dirty="0" err="1"/>
              <a:t>i</a:t>
            </a:r>
            <a:r>
              <a:rPr lang="en-US" altLang="ko-KR" dirty="0" err="1" smtClean="0"/>
              <a:t>co</a:t>
            </a:r>
            <a:r>
              <a:rPr lang="en-US" altLang="ko-KR" dirty="0" smtClean="0"/>
              <a:t>, .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, .jpg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20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Alarm client1.0 – Plan</a:t>
            </a:r>
            <a:br>
              <a:rPr lang="en-US" altLang="ko-KR" dirty="0"/>
            </a:br>
            <a:r>
              <a:rPr lang="en-US" altLang="ko-KR" dirty="0" smtClean="0"/>
              <a:t>2.7 Alarm server tester for client testing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stores.abcwarehouse.com website could have new page for testing or real alarm issue or management.</a:t>
            </a:r>
          </a:p>
          <a:p>
            <a:r>
              <a:rPr lang="en-US" altLang="ko-KR" dirty="0" smtClean="0"/>
              <a:t>Server-side Functions:</a:t>
            </a:r>
          </a:p>
          <a:p>
            <a:r>
              <a:rPr lang="en-US" altLang="ko-KR" dirty="0" smtClean="0"/>
              <a:t>1. client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address management tab (add or remove or edit)</a:t>
            </a:r>
          </a:p>
          <a:p>
            <a:r>
              <a:rPr lang="en-US" altLang="ko-KR" dirty="0" smtClean="0"/>
              <a:t>2. </a:t>
            </a:r>
            <a:r>
              <a:rPr lang="en-US" altLang="ko-KR" smtClean="0"/>
              <a:t>alarm add/remove/edit/send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830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499" y="3108365"/>
            <a:ext cx="2998671" cy="1280890"/>
          </a:xfrm>
        </p:spPr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56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/>
              <a:t>Alarm </a:t>
            </a:r>
            <a:r>
              <a:rPr lang="en-US" altLang="ko-KR" dirty="0" smtClean="0"/>
              <a:t>client 1.0 </a:t>
            </a:r>
            <a:r>
              <a:rPr lang="en-US" altLang="ko-KR" dirty="0"/>
              <a:t>– Work </a:t>
            </a:r>
            <a:r>
              <a:rPr lang="en-US" altLang="ko-KR" dirty="0" smtClean="0"/>
              <a:t>Report</a:t>
            </a:r>
          </a:p>
          <a:p>
            <a:r>
              <a:rPr lang="en-US" altLang="ko-KR" dirty="0" smtClean="0"/>
              <a:t>2. </a:t>
            </a:r>
            <a:r>
              <a:rPr lang="en-US" altLang="ko-KR" dirty="0"/>
              <a:t>Alarm </a:t>
            </a:r>
            <a:r>
              <a:rPr lang="en-US" altLang="ko-KR" dirty="0" smtClean="0"/>
              <a:t>client 2.0 – Plan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80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Alarm client1.0 – Work Report</a:t>
            </a:r>
            <a:br>
              <a:rPr lang="en-US" altLang="ko-KR" dirty="0" smtClean="0"/>
            </a:br>
            <a:r>
              <a:rPr lang="en-US" altLang="ko-KR" dirty="0" smtClean="0"/>
              <a:t>1.1 Architecture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937406" y="3770889"/>
            <a:ext cx="2379059" cy="10762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Django</a:t>
            </a:r>
            <a:r>
              <a:rPr lang="en-US" altLang="ko-KR" dirty="0" smtClean="0"/>
              <a:t> 1.8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348835" y="3770889"/>
            <a:ext cx="1605695" cy="10762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PyInstaller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962621" y="3742568"/>
            <a:ext cx="2419519" cy="11207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C# </a:t>
            </a:r>
            <a:r>
              <a:rPr lang="en-US" altLang="ko-KR" dirty="0" err="1" smtClean="0"/>
              <a:t>WebForm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382141" y="3742568"/>
            <a:ext cx="1355991" cy="11207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Inno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937406" y="4895683"/>
            <a:ext cx="4017123" cy="11005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Python 3.7.1</a:t>
            </a:r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6986898" y="4871405"/>
            <a:ext cx="3751233" cy="11247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.NET Platform 4.7</a:t>
            </a:r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2937406" y="2654187"/>
            <a:ext cx="2379059" cy="10762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Alarm API and Viewer</a:t>
            </a:r>
            <a:endParaRPr lang="ko-KR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48836" y="2654187"/>
            <a:ext cx="1605694" cy="10762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Webapp</a:t>
            </a:r>
            <a:endParaRPr lang="en-US" altLang="ko-KR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6986898" y="2654189"/>
            <a:ext cx="2379059" cy="10721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Webapp</a:t>
            </a:r>
            <a:r>
              <a:rPr lang="en-US" altLang="ko-KR" dirty="0" smtClean="0"/>
              <a:t>-manager</a:t>
            </a:r>
            <a:endParaRPr lang="ko-KR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9398328" y="2650143"/>
            <a:ext cx="1323620" cy="10762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50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Alarm client1.0 </a:t>
            </a:r>
            <a:r>
              <a:rPr lang="en-US" altLang="ko-KR" dirty="0"/>
              <a:t>– Work </a:t>
            </a:r>
            <a:r>
              <a:rPr lang="en-US" altLang="ko-KR" dirty="0" smtClean="0"/>
              <a:t>Report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1.2 Deployment Procedure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742947" y="3483563"/>
            <a:ext cx="2379059" cy="10762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Django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WSGI server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193634" y="3367405"/>
            <a:ext cx="1352821" cy="65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PyInstaller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251192" y="5347485"/>
            <a:ext cx="1818423" cy="736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C# Windows Form App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8506814" y="3803254"/>
            <a:ext cx="829336" cy="5502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Inno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735437" y="2813609"/>
            <a:ext cx="1181663" cy="633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Alarm API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6258678" y="3380784"/>
            <a:ext cx="1664773" cy="734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Webapp</a:t>
            </a:r>
            <a:endParaRPr lang="en-US" altLang="ko-KR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258678" y="4240228"/>
            <a:ext cx="1664773" cy="6079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Webapp</a:t>
            </a:r>
            <a:r>
              <a:rPr lang="en-US" altLang="ko-KR" dirty="0" smtClean="0"/>
              <a:t>-manager</a:t>
            </a:r>
            <a:endParaRPr lang="ko-KR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070503" y="3732097"/>
            <a:ext cx="1161779" cy="6109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Setup</a:t>
            </a:r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2947809" y="2805517"/>
            <a:ext cx="1174197" cy="6416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Alarm Viewer</a:t>
            </a:r>
            <a:endParaRPr lang="ko-KR" alt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590944" y="3471148"/>
            <a:ext cx="596106" cy="461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Arrow 14"/>
          <p:cNvSpPr/>
          <p:nvPr/>
        </p:nvSpPr>
        <p:spPr>
          <a:xfrm rot="16200000">
            <a:off x="6940349" y="4896808"/>
            <a:ext cx="440107" cy="461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607700" y="2305559"/>
            <a:ext cx="4089090" cy="233117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>
            <a:off x="6122744" y="2305559"/>
            <a:ext cx="5618799" cy="38929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/>
        </p:nvSpPr>
        <p:spPr>
          <a:xfrm>
            <a:off x="2592925" y="2029252"/>
            <a:ext cx="1961056" cy="510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7995079" y="3884170"/>
            <a:ext cx="440107" cy="461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ight Arrow 19"/>
          <p:cNvSpPr/>
          <p:nvPr/>
        </p:nvSpPr>
        <p:spPr>
          <a:xfrm>
            <a:off x="9479406" y="3847756"/>
            <a:ext cx="440107" cy="461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8109447" y="1994674"/>
            <a:ext cx="1961056" cy="510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.NET Platform</a:t>
            </a:r>
            <a:endParaRPr lang="ko-KR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90356" y="5144787"/>
            <a:ext cx="4106434" cy="147449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It’s still not done. It will done in 2.0</a:t>
            </a:r>
            <a:endParaRPr lang="ko-KR" altLang="en-US" dirty="0"/>
          </a:p>
        </p:txBody>
      </p:sp>
      <p:sp>
        <p:nvSpPr>
          <p:cNvPr id="23" name="Right Arrow 22"/>
          <p:cNvSpPr/>
          <p:nvPr/>
        </p:nvSpPr>
        <p:spPr>
          <a:xfrm rot="5400000">
            <a:off x="4336838" y="4380960"/>
            <a:ext cx="1066409" cy="461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23"/>
          <p:cNvSpPr/>
          <p:nvPr/>
        </p:nvSpPr>
        <p:spPr>
          <a:xfrm>
            <a:off x="2634307" y="4848194"/>
            <a:ext cx="1961056" cy="510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Ubuntu</a:t>
            </a:r>
            <a:endParaRPr lang="ko-KR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77340" y="2733898"/>
            <a:ext cx="2516294" cy="186231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07700" y="2463652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webapp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696790" y="3070589"/>
            <a:ext cx="2486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Converting from python to exe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1178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Alarm client1.0 </a:t>
            </a:r>
            <a:r>
              <a:rPr lang="en-US" altLang="ko-KR" dirty="0"/>
              <a:t>– Work Report </a:t>
            </a:r>
            <a:br>
              <a:rPr lang="en-US" altLang="ko-KR" dirty="0"/>
            </a:br>
            <a:r>
              <a:rPr lang="en-US" altLang="ko-KR" dirty="0" smtClean="0"/>
              <a:t>1.3 </a:t>
            </a:r>
            <a:r>
              <a:rPr lang="en-US" altLang="ko-KR" dirty="0" err="1" smtClean="0"/>
              <a:t>Webapp</a:t>
            </a:r>
            <a:r>
              <a:rPr lang="en-US" altLang="ko-KR" dirty="0" smtClean="0"/>
              <a:t> Packages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Django</a:t>
            </a:r>
            <a:r>
              <a:rPr lang="en-US" altLang="ko-KR" dirty="0" smtClean="0"/>
              <a:t> – Alarm RESTFUL API and Viewer (UI)</a:t>
            </a:r>
          </a:p>
          <a:p>
            <a:pPr marL="0" indent="0">
              <a:buNone/>
            </a:pPr>
            <a:r>
              <a:rPr lang="en-US" altLang="ko-KR" dirty="0" smtClean="0"/>
              <a:t>WSGI webserver is embedded into the </a:t>
            </a:r>
            <a:r>
              <a:rPr lang="en-US" altLang="ko-KR" dirty="0" err="1" smtClean="0"/>
              <a:t>webapp</a:t>
            </a:r>
            <a:r>
              <a:rPr lang="en-US" altLang="ko-KR" dirty="0" smtClean="0"/>
              <a:t> and now it runs the RESTFUL API and Viewer. First time I planned to use </a:t>
            </a:r>
            <a:r>
              <a:rPr lang="en-US" altLang="ko-KR" dirty="0" err="1" smtClean="0"/>
              <a:t>Kivy</a:t>
            </a:r>
            <a:r>
              <a:rPr lang="en-US" altLang="ko-KR" dirty="0" smtClean="0"/>
              <a:t> framework to build Viewer (UI) as GUI to be able run on cross-platform, but I implemented as web because all systems have web browser.</a:t>
            </a:r>
          </a:p>
          <a:p>
            <a:r>
              <a:rPr lang="en-US" altLang="ko-KR" dirty="0" smtClean="0"/>
              <a:t>2. SQLite – Local Database (embedded RDBMS) to save alarms</a:t>
            </a:r>
          </a:p>
          <a:p>
            <a:r>
              <a:rPr lang="en-US" altLang="ko-KR" dirty="0" smtClean="0"/>
              <a:t>3.Plyer notification – Show system notification as balloon window</a:t>
            </a:r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PyInstaller</a:t>
            </a:r>
            <a:r>
              <a:rPr lang="en-US" altLang="ko-KR" dirty="0" smtClean="0"/>
              <a:t> – Converting Python files to windows execute files can be run without python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82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Alarm </a:t>
            </a:r>
            <a:r>
              <a:rPr lang="en-US" altLang="ko-KR" dirty="0" smtClean="0"/>
              <a:t>client1.0 </a:t>
            </a:r>
            <a:r>
              <a:rPr lang="en-US" altLang="ko-KR" dirty="0"/>
              <a:t>– Work Report </a:t>
            </a:r>
            <a:br>
              <a:rPr lang="en-US" altLang="ko-KR" dirty="0"/>
            </a:br>
            <a:r>
              <a:rPr lang="en-US" altLang="ko-KR" dirty="0" smtClean="0"/>
              <a:t>1.4 </a:t>
            </a:r>
            <a:r>
              <a:rPr lang="en-US" altLang="ko-KR" dirty="0" err="1" smtClean="0"/>
              <a:t>Webapp</a:t>
            </a:r>
            <a:r>
              <a:rPr lang="en-US" altLang="ko-KR" dirty="0" smtClean="0"/>
              <a:t>-manager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34011"/>
            <a:ext cx="8915400" cy="636361"/>
          </a:xfrm>
        </p:spPr>
        <p:txBody>
          <a:bodyPr>
            <a:normAutofit fontScale="92500"/>
          </a:bodyPr>
          <a:lstStyle/>
          <a:p>
            <a:r>
              <a:rPr lang="en-US" altLang="ko-KR" dirty="0" err="1" smtClean="0"/>
              <a:t>Webapp</a:t>
            </a:r>
            <a:r>
              <a:rPr lang="en-US" altLang="ko-KR" dirty="0" smtClean="0"/>
              <a:t>-manager is made by c# and it starts/stops WSGI server as daemon that run alarm API and viewer as well as have other menus to guide for users.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919" y="3693803"/>
            <a:ext cx="5334000" cy="3095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072" y="2670372"/>
            <a:ext cx="6995105" cy="19328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8772851" y="5626661"/>
            <a:ext cx="1771613" cy="10438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/>
              <a:t>View Alarms</a:t>
            </a:r>
          </a:p>
          <a:p>
            <a:pPr algn="ctr"/>
            <a:r>
              <a:rPr lang="en-US" altLang="ko-KR" u="sng" dirty="0" smtClean="0"/>
              <a:t>Stop / Start</a:t>
            </a:r>
          </a:p>
          <a:p>
            <a:pPr algn="ctr"/>
            <a:r>
              <a:rPr lang="en-US" altLang="ko-KR" u="sng" dirty="0" smtClean="0"/>
              <a:t>Exit     </a:t>
            </a:r>
            <a:endParaRPr lang="ko-KR" altLang="en-US" u="sng" dirty="0"/>
          </a:p>
        </p:txBody>
      </p:sp>
      <p:sp>
        <p:nvSpPr>
          <p:cNvPr id="9" name="Rectangle 8"/>
          <p:cNvSpPr/>
          <p:nvPr/>
        </p:nvSpPr>
        <p:spPr>
          <a:xfrm>
            <a:off x="2670371" y="4876338"/>
            <a:ext cx="4466804" cy="175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 </a:t>
            </a:r>
            <a:r>
              <a:rPr lang="en-US" altLang="ko-KR" dirty="0" smtClean="0"/>
              <a:t>Damon</a:t>
            </a:r>
            <a:endParaRPr lang="en-US" altLang="ko-KR" dirty="0"/>
          </a:p>
          <a:p>
            <a:pPr algn="ctr"/>
            <a:r>
              <a:rPr lang="en-US" altLang="ko-KR" dirty="0"/>
              <a:t>API (POST)</a:t>
            </a:r>
            <a:br>
              <a:rPr lang="en-US" altLang="ko-KR" dirty="0"/>
            </a:br>
            <a:r>
              <a:rPr lang="en-US" altLang="ko-KR" dirty="0"/>
              <a:t>http://{ip}/</a:t>
            </a:r>
            <a:r>
              <a:rPr lang="en-US" altLang="ko-KR" dirty="0" smtClean="0"/>
              <a:t>abcalarm/alarm</a:t>
            </a:r>
            <a:endParaRPr lang="ko-KR" altLang="en-US" dirty="0"/>
          </a:p>
        </p:txBody>
      </p:sp>
      <p:cxnSp>
        <p:nvCxnSpPr>
          <p:cNvPr id="11" name="Straight Connector 10"/>
          <p:cNvCxnSpPr>
            <a:stCxn id="9" idx="3"/>
            <a:endCxn id="7" idx="1"/>
          </p:cNvCxnSpPr>
          <p:nvPr/>
        </p:nvCxnSpPr>
        <p:spPr>
          <a:xfrm>
            <a:off x="7137175" y="5755672"/>
            <a:ext cx="1635676" cy="39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7719802" y="4595727"/>
            <a:ext cx="1229989" cy="131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42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Alarm </a:t>
            </a:r>
            <a:r>
              <a:rPr lang="en-US" altLang="ko-KR" dirty="0"/>
              <a:t>client1.0 – </a:t>
            </a:r>
            <a:r>
              <a:rPr lang="en-US" altLang="ko-KR" dirty="0" smtClean="0"/>
              <a:t>Plan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2.1 Alarm viewer upgrade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583" y="2012220"/>
            <a:ext cx="7776686" cy="3777622"/>
          </a:xfrm>
        </p:spPr>
        <p:txBody>
          <a:bodyPr/>
          <a:lstStyle/>
          <a:p>
            <a:r>
              <a:rPr lang="en-US" altLang="ko-KR" dirty="0" smtClean="0"/>
              <a:t>1. Windows notification style – now it’s using simple notification style with only title, text and icon.</a:t>
            </a:r>
            <a:r>
              <a:rPr lang="ko-KR" altLang="en-US" dirty="0" smtClean="0"/>
              <a:t> </a:t>
            </a:r>
            <a:r>
              <a:rPr lang="en-US" altLang="ko-KR" dirty="0" smtClean="0"/>
              <a:t>I can upgrade it with image and “Dismiss” button.</a:t>
            </a:r>
          </a:p>
          <a:p>
            <a:r>
              <a:rPr lang="en-US" altLang="ko-KR" dirty="0" smtClean="0"/>
              <a:t>2. Alarm viewer will be refresh automatically to upgrade notification list.</a:t>
            </a:r>
          </a:p>
          <a:p>
            <a:r>
              <a:rPr lang="en-US" altLang="ko-KR" dirty="0" smtClean="0"/>
              <a:t>3. Alarm viewer UI/UX tech will be upgraded using React or Angular</a:t>
            </a:r>
          </a:p>
          <a:p>
            <a:r>
              <a:rPr lang="en-US" altLang="ko-KR" dirty="0" smtClean="0"/>
              <a:t>4. GUI Desktop app will be also considered.</a:t>
            </a:r>
          </a:p>
          <a:p>
            <a:endParaRPr lang="en-US" altLang="ko-KR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167" y="1753275"/>
            <a:ext cx="3415629" cy="32168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262" y="4650761"/>
            <a:ext cx="4242421" cy="21657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648" y="4650761"/>
            <a:ext cx="1185039" cy="120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1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Alarm client1.0 – Plan</a:t>
            </a:r>
            <a:br>
              <a:rPr lang="en-US" altLang="ko-KR" dirty="0"/>
            </a:br>
            <a:r>
              <a:rPr lang="en-US" altLang="ko-KR" dirty="0" smtClean="0"/>
              <a:t>2.2 FTP automatic upgrade function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Alarm client </a:t>
            </a:r>
            <a:r>
              <a:rPr lang="en-US" altLang="ko-KR" dirty="0" err="1" smtClean="0"/>
              <a:t>webapp</a:t>
            </a:r>
            <a:r>
              <a:rPr lang="en-US" altLang="ko-KR" dirty="0" smtClean="0"/>
              <a:t>-manager will include FTP upgrade function. So that every stores using this alarm client software will keep latest version software always.</a:t>
            </a:r>
          </a:p>
          <a:p>
            <a:r>
              <a:rPr lang="en-US" altLang="ko-KR" dirty="0" smtClean="0"/>
              <a:t>The FTP upgrade core module could be developed by python and interface (a menu) could be developed per platform.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36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Alarm client1.0 – Plan</a:t>
            </a:r>
            <a:br>
              <a:rPr lang="en-US" altLang="ko-KR" dirty="0"/>
            </a:br>
            <a:r>
              <a:rPr lang="en-US" altLang="ko-KR" dirty="0" smtClean="0"/>
              <a:t>2.3 Linux version deployment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Ubuntu version installation </a:t>
            </a:r>
            <a:r>
              <a:rPr lang="en-US" altLang="ko-KR" b="1" dirty="0" smtClean="0"/>
              <a:t>.deb</a:t>
            </a:r>
            <a:r>
              <a:rPr lang="en-US" altLang="ko-KR" dirty="0" smtClean="0"/>
              <a:t> file will be made by </a:t>
            </a:r>
            <a:r>
              <a:rPr lang="en-US" altLang="ko-KR" dirty="0" err="1" smtClean="0"/>
              <a:t>PyInstaller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dpkg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Ubuntu system notification will be tested by </a:t>
            </a:r>
            <a:r>
              <a:rPr lang="en-US" altLang="ko-KR" dirty="0" err="1" smtClean="0"/>
              <a:t>Plyer</a:t>
            </a:r>
            <a:r>
              <a:rPr lang="en-US" altLang="ko-KR" dirty="0" smtClean="0"/>
              <a:t> and will be made as much as possible to be same with windows notification.</a:t>
            </a:r>
          </a:p>
          <a:p>
            <a:r>
              <a:rPr lang="en-US" altLang="ko-KR" dirty="0" smtClean="0"/>
              <a:t>Ubuntu version </a:t>
            </a:r>
            <a:r>
              <a:rPr lang="en-US" altLang="ko-KR" dirty="0" err="1" smtClean="0"/>
              <a:t>webapp</a:t>
            </a:r>
            <a:r>
              <a:rPr lang="en-US" altLang="ko-KR" dirty="0" smtClean="0"/>
              <a:t>-manager will be developed by shell script or python.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8956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1122</TotalTime>
  <Words>574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HY중고딕</vt:lpstr>
      <vt:lpstr>Arial</vt:lpstr>
      <vt:lpstr>Century Gothic</vt:lpstr>
      <vt:lpstr>Wingdings 3</vt:lpstr>
      <vt:lpstr>Wisp</vt:lpstr>
      <vt:lpstr>ABC Warehouse Alarm Client Software Report</vt:lpstr>
      <vt:lpstr>Contents</vt:lpstr>
      <vt:lpstr>1. Alarm client1.0 – Work Report 1.1 Architecture</vt:lpstr>
      <vt:lpstr>1. Alarm client1.0 – Work Report  1.2 Deployment Procedure</vt:lpstr>
      <vt:lpstr>1. Alarm client1.0 – Work Report  1.3 Webapp Packages</vt:lpstr>
      <vt:lpstr>Alarm client1.0 – Work Report  1.4 Webapp-manager</vt:lpstr>
      <vt:lpstr>2. Alarm client1.0 – Plan 2.1 Alarm viewer upgrade</vt:lpstr>
      <vt:lpstr>2. Alarm client1.0 – Plan 2.2 FTP automatic upgrade function</vt:lpstr>
      <vt:lpstr>2. Alarm client1.0 – Plan 2.3 Linux version deployment</vt:lpstr>
      <vt:lpstr>2. Alarm client1.0 – Plan 2.4 Windows Installation upgrade </vt:lpstr>
      <vt:lpstr>2. Alarm client1.0 – Plan 2.5 Automatic startup with OS</vt:lpstr>
      <vt:lpstr>2. Alarm client1.0 – Plan 2.6 Other resources will be upgraded</vt:lpstr>
      <vt:lpstr>2. Alarm client1.0 – Plan 2.7 Alarm server tester for client testing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Warehouse Alarm Software Report</dc:title>
  <dc:creator>victoria</dc:creator>
  <cp:lastModifiedBy>victoria</cp:lastModifiedBy>
  <cp:revision>30</cp:revision>
  <dcterms:created xsi:type="dcterms:W3CDTF">2018-12-13T18:40:32Z</dcterms:created>
  <dcterms:modified xsi:type="dcterms:W3CDTF">2018-12-14T13:26:03Z</dcterms:modified>
</cp:coreProperties>
</file>