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Desktop Alarm Software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Nov 26,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84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User Interface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71623"/>
          </a:xfrm>
        </p:spPr>
        <p:txBody>
          <a:bodyPr/>
          <a:lstStyle/>
          <a:p>
            <a:r>
              <a:rPr lang="en-US" altLang="ko-KR" dirty="0" smtClean="0"/>
              <a:t>Balloon tooltip on the notification area of the task bar.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96" y="2496400"/>
            <a:ext cx="65055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Setting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could be configured following things.</a:t>
            </a:r>
          </a:p>
          <a:p>
            <a:r>
              <a:rPr lang="en-US" altLang="ko-KR" dirty="0" smtClean="0"/>
              <a:t>- Launch on start up</a:t>
            </a:r>
          </a:p>
          <a:p>
            <a:r>
              <a:rPr lang="en-US" altLang="ko-KR" dirty="0" smtClean="0"/>
              <a:t>- User account</a:t>
            </a:r>
          </a:p>
          <a:p>
            <a:r>
              <a:rPr lang="en-US" altLang="ko-KR" dirty="0" smtClean="0"/>
              <a:t>- Server settings (IP)</a:t>
            </a:r>
          </a:p>
          <a:p>
            <a:r>
              <a:rPr lang="en-US" altLang="ko-KR" dirty="0" smtClean="0"/>
              <a:t>- Shape of the alarm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6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Communication with server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2073958" cy="428862"/>
          </a:xfrm>
        </p:spPr>
        <p:txBody>
          <a:bodyPr/>
          <a:lstStyle/>
          <a:p>
            <a:r>
              <a:rPr lang="en-US" altLang="ko-KR" dirty="0" smtClean="0"/>
              <a:t>My suggestion:</a:t>
            </a:r>
          </a:p>
        </p:txBody>
      </p:sp>
      <p:sp>
        <p:nvSpPr>
          <p:cNvPr id="5" name="Flowchart: Sequential Access Storage 4"/>
          <p:cNvSpPr/>
          <p:nvPr/>
        </p:nvSpPr>
        <p:spPr>
          <a:xfrm flipH="1">
            <a:off x="3398656" y="3295265"/>
            <a:ext cx="1197621" cy="102768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52476" y="4073306"/>
            <a:ext cx="1177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0642" y="4199765"/>
            <a:ext cx="1132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1928" y="3838403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Call API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9696" y="4215685"/>
            <a:ext cx="107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Return result</a:t>
            </a:r>
            <a:endParaRPr lang="ko-KR" altLang="en-US" sz="12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55772" y="2115513"/>
            <a:ext cx="2073958" cy="42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Your Idea: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1472" y="223625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VS</a:t>
            </a:r>
            <a:endParaRPr lang="ko-KR" altLang="en-US" sz="1200" dirty="0"/>
          </a:p>
        </p:txBody>
      </p:sp>
      <p:sp>
        <p:nvSpPr>
          <p:cNvPr id="16" name="Flowchart: Sequential Access Storage 15"/>
          <p:cNvSpPr/>
          <p:nvPr/>
        </p:nvSpPr>
        <p:spPr>
          <a:xfrm flipH="1">
            <a:off x="10188402" y="3532854"/>
            <a:ext cx="1197621" cy="102768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cxnSp>
        <p:nvCxnSpPr>
          <p:cNvPr id="18" name="Straight Arrow Connector 17"/>
          <p:cNvCxnSpPr>
            <a:stCxn id="28" idx="3"/>
            <a:endCxn id="23" idx="2"/>
          </p:cNvCxnSpPr>
          <p:nvPr/>
        </p:nvCxnSpPr>
        <p:spPr>
          <a:xfrm flipV="1">
            <a:off x="9059034" y="4525559"/>
            <a:ext cx="814308" cy="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20957" y="4092659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Call API</a:t>
            </a:r>
            <a:endParaRPr lang="ko-KR" alt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9873342" y="4176830"/>
            <a:ext cx="736375" cy="69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25" name="Oval 24"/>
          <p:cNvSpPr/>
          <p:nvPr/>
        </p:nvSpPr>
        <p:spPr>
          <a:xfrm>
            <a:off x="305102" y="3663884"/>
            <a:ext cx="1685540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 API</a:t>
            </a:r>
            <a:endParaRPr lang="ko-KR" altLang="en-US" dirty="0"/>
          </a:p>
        </p:txBody>
      </p:sp>
      <p:sp>
        <p:nvSpPr>
          <p:cNvPr id="26" name="Oval 25"/>
          <p:cNvSpPr/>
          <p:nvPr/>
        </p:nvSpPr>
        <p:spPr>
          <a:xfrm>
            <a:off x="5635405" y="4046698"/>
            <a:ext cx="1685540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 API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34241" y="4217566"/>
            <a:ext cx="1124793" cy="62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Broker</a:t>
            </a:r>
            <a:endParaRPr lang="ko-KR" altLang="en-US" dirty="0"/>
          </a:p>
        </p:txBody>
      </p:sp>
      <p:cxnSp>
        <p:nvCxnSpPr>
          <p:cNvPr id="30" name="Straight Arrow Connector 29"/>
          <p:cNvCxnSpPr>
            <a:stCxn id="28" idx="1"/>
            <a:endCxn id="26" idx="6"/>
          </p:cNvCxnSpPr>
          <p:nvPr/>
        </p:nvCxnSpPr>
        <p:spPr>
          <a:xfrm flipH="1">
            <a:off x="7320945" y="4532252"/>
            <a:ext cx="613296" cy="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55733" y="4283543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Send Result</a:t>
            </a:r>
            <a:endParaRPr lang="ko-KR" altLang="en-US" sz="1200" dirty="0"/>
          </a:p>
        </p:txBody>
      </p:sp>
      <p:sp>
        <p:nvSpPr>
          <p:cNvPr id="34" name="Decagon 33"/>
          <p:cNvSpPr/>
          <p:nvPr/>
        </p:nvSpPr>
        <p:spPr>
          <a:xfrm>
            <a:off x="3135263" y="3871303"/>
            <a:ext cx="784928" cy="64736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Timer</a:t>
            </a:r>
            <a:endParaRPr lang="ko-KR" altLang="en-US" sz="1200" dirty="0"/>
          </a:p>
        </p:txBody>
      </p:sp>
      <p:sp>
        <p:nvSpPr>
          <p:cNvPr id="35" name="Decagon 34"/>
          <p:cNvSpPr/>
          <p:nvPr/>
        </p:nvSpPr>
        <p:spPr>
          <a:xfrm>
            <a:off x="7343122" y="4532252"/>
            <a:ext cx="784928" cy="64736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Timer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9134917" y="4091240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Call API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001868" y="4255253"/>
            <a:ext cx="89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Result</a:t>
            </a:r>
            <a:endParaRPr lang="ko-KR" alt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572848" y="2995392"/>
            <a:ext cx="0" cy="2362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58280" y="3013065"/>
            <a:ext cx="0" cy="2362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64665" y="2755388"/>
            <a:ext cx="92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ERP Server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5167" y="2755388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416071" y="2792559"/>
            <a:ext cx="92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ERP Server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596573" y="2792559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734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Security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848"/>
            <a:ext cx="8596668" cy="3880773"/>
          </a:xfrm>
        </p:spPr>
        <p:txBody>
          <a:bodyPr/>
          <a:lstStyle/>
          <a:p>
            <a:r>
              <a:rPr lang="en-US" altLang="ko-KR" dirty="0" smtClean="0"/>
              <a:t>We can use basic HTTPS Authentication mechanism with user account.</a:t>
            </a:r>
          </a:p>
          <a:p>
            <a:r>
              <a:rPr lang="en-US" altLang="ko-KR" dirty="0" smtClean="0"/>
              <a:t>ERP can have the user account db.</a:t>
            </a:r>
          </a:p>
          <a:p>
            <a:r>
              <a:rPr lang="en-US" altLang="ko-KR" dirty="0" smtClean="0"/>
              <a:t>User can set his account on his alarm after installed it.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02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Other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Language : Python</a:t>
            </a:r>
          </a:p>
          <a:p>
            <a:r>
              <a:rPr lang="en-US" altLang="ko-KR" dirty="0" smtClean="0"/>
              <a:t>GUI Package : </a:t>
            </a:r>
            <a:r>
              <a:rPr lang="en-US" altLang="ko-KR" dirty="0" err="1" smtClean="0"/>
              <a:t>PyQT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Kivy</a:t>
            </a:r>
            <a:endParaRPr lang="en-US" altLang="ko-KR" dirty="0" smtClean="0"/>
          </a:p>
          <a:p>
            <a:r>
              <a:rPr lang="en-US" altLang="ko-KR" dirty="0" smtClean="0"/>
              <a:t>System : Ubuntu (Linux), Windows and Mac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589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146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Facet</vt:lpstr>
      <vt:lpstr>Desktop Alarm Software</vt:lpstr>
      <vt:lpstr>1. User Interface</vt:lpstr>
      <vt:lpstr>2. Setting</vt:lpstr>
      <vt:lpstr>3. Communication with server</vt:lpstr>
      <vt:lpstr>4. Security</vt:lpstr>
      <vt:lpstr>5. 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Alarm Software</dc:title>
  <dc:creator>victoria</dc:creator>
  <cp:lastModifiedBy>victoria</cp:lastModifiedBy>
  <cp:revision>7</cp:revision>
  <dcterms:created xsi:type="dcterms:W3CDTF">2018-11-26T16:28:58Z</dcterms:created>
  <dcterms:modified xsi:type="dcterms:W3CDTF">2018-11-26T17:29:52Z</dcterms:modified>
</cp:coreProperties>
</file>