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CD62-9E45-B946-B529-43E4BBA5B877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E30B-94D5-5547-ABAD-7A7DA5664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22576" y="1408176"/>
            <a:ext cx="1984248" cy="1984248"/>
            <a:chOff x="2322576" y="1408176"/>
            <a:chExt cx="1984248" cy="1984248"/>
          </a:xfrm>
        </p:grpSpPr>
        <p:sp>
          <p:nvSpPr>
            <p:cNvPr id="4" name="Rectangle 3"/>
            <p:cNvSpPr/>
            <p:nvPr/>
          </p:nvSpPr>
          <p:spPr>
            <a:xfrm>
              <a:off x="2322576" y="1408176"/>
              <a:ext cx="1984248" cy="1984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19917" y="1536192"/>
              <a:ext cx="18261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b="1" dirty="0" err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Aq</a:t>
              </a:r>
              <a:endParaRPr lang="en-US" sz="9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3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2</cp:revision>
  <dcterms:created xsi:type="dcterms:W3CDTF">2018-12-21T18:07:49Z</dcterms:created>
  <dcterms:modified xsi:type="dcterms:W3CDTF">2018-12-21T20:54:46Z</dcterms:modified>
</cp:coreProperties>
</file>