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7"/>
  </p:notesMasterIdLst>
  <p:sldIdLst>
    <p:sldId id="256" r:id="rId4"/>
    <p:sldId id="284" r:id="rId5"/>
    <p:sldId id="369" r:id="rId6"/>
    <p:sldId id="257" r:id="rId8"/>
    <p:sldId id="356" r:id="rId9"/>
    <p:sldId id="363" r:id="rId10"/>
    <p:sldId id="258" r:id="rId11"/>
    <p:sldId id="362" r:id="rId12"/>
    <p:sldId id="364" r:id="rId13"/>
    <p:sldId id="290" r:id="rId14"/>
    <p:sldId id="370" r:id="rId15"/>
    <p:sldId id="371" r:id="rId16"/>
    <p:sldId id="286" r:id="rId17"/>
    <p:sldId id="357" r:id="rId18"/>
    <p:sldId id="365" r:id="rId19"/>
    <p:sldId id="366" r:id="rId20"/>
    <p:sldId id="367" r:id="rId21"/>
    <p:sldId id="307" r:id="rId22"/>
    <p:sldId id="368" r:id="rId23"/>
    <p:sldId id="301" r:id="rId24"/>
    <p:sldId id="361" r:id="rId25"/>
    <p:sldId id="319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EF9011"/>
    <a:srgbClr val="FDFDFD"/>
    <a:srgbClr val="CDC8BD"/>
    <a:srgbClr val="3D8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9" autoAdjust="0"/>
  </p:normalViewPr>
  <p:slideViewPr>
    <p:cSldViewPr snapToGrid="0">
      <p:cViewPr>
        <p:scale>
          <a:sx n="75" d="100"/>
          <a:sy n="75" d="100"/>
        </p:scale>
        <p:origin x="-1104" y="-294"/>
      </p:cViewPr>
      <p:guideLst>
        <p:guide orient="horz" pos="2182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#1">
  <dgm:title val=""/>
  <dgm:desc val=""/>
  <dgm:catLst>
    <dgm:cat type="accent3" pri="11300"/>
  </dgm:catLst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#1">
  <dgm:title val=""/>
  <dgm:desc val=""/>
  <dgm:catLst>
    <dgm:cat type="accent6" pri="11300"/>
  </dgm:catLst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62272-2A49-44BE-A96A-A7F5CCA3F77F}" type="doc">
      <dgm:prSet loTypeId="urn:microsoft.com/office/officeart/2005/8/layout/process2" loCatId="process" qsTypeId="urn:microsoft.com/office/officeart/2005/8/quickstyle/simple4#1" qsCatId="simple" csTypeId="urn:microsoft.com/office/officeart/2005/8/colors/accent1_3#1" csCatId="accent1" phldr="1"/>
      <dgm:spPr/>
    </dgm:pt>
    <dgm:pt modelId="{A652C858-169F-466D-90FB-1B14123361EA}">
      <dgm:prSet phldrT="[文本]" custT="1"/>
      <dgm:spPr/>
      <dgm:t>
        <a:bodyPr/>
        <a:lstStyle/>
        <a:p>
          <a:pPr algn="just"/>
          <a:r>
            <a:rPr lang="zh-CN" altLang="en-US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  交登记表</a:t>
          </a:r>
          <a:endParaRPr lang="zh-CN" altLang="en-US" sz="2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EC818CDF-0FEB-4853-9467-9ACF8EF7F400}" cxnId="{4540EEF1-DCD4-470E-BE2C-E9947B243AB0}" type="par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36F36F9C-684D-4F4C-8A80-2B7C697BE5A2}" cxnId="{4540EEF1-DCD4-470E-BE2C-E9947B243AB0}" type="sib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0757ADC9-0E14-446C-95D9-931F6DD86701}">
      <dgm:prSet phldrT="[文本]" custT="1"/>
      <dgm:spPr/>
      <dgm:t>
        <a:bodyPr/>
        <a:lstStyle/>
        <a:p>
          <a:r>
            <a:rPr lang="zh-CN" altLang="en-US" sz="2000" b="1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查课表</a:t>
          </a:r>
          <a:endParaRPr lang="zh-CN" altLang="en-US" sz="2000" b="1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DB6D1A06-C515-45F2-8369-31C4AA9317E3}" cxnId="{531C8F28-4D26-40A3-ADE7-7C9FE1656CE5}" type="par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577ED5F1-60A3-46AC-854A-BDABD9E2B74F}" cxnId="{531C8F28-4D26-40A3-ADE7-7C9FE1656CE5}" type="sib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B46A0AEE-58FC-435E-93B5-C028A8475A08}">
      <dgm:prSet phldrT="[文本]"/>
      <dgm:spPr/>
      <dgm:t>
        <a:bodyPr/>
        <a:lstStyle/>
        <a:p>
          <a:r>
            <a:rPr lang="zh-CN" altLang="en-US" b="1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领学生证</a:t>
          </a:r>
          <a:endParaRPr lang="zh-CN" altLang="en-US" b="1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8D57613B-FDF0-4028-95BB-A11A761B05C2}" cxnId="{D06C32FC-95B9-4098-AA41-A66BA6D07545}" type="par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ED3AAC28-89CA-4AA9-A7B8-A88429588ECB}" cxnId="{D06C32FC-95B9-4098-AA41-A66BA6D07545}" type="sib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B931C786-E724-4ABF-8CF3-335C82001D50}">
      <dgm:prSet phldrT="[文本]" custT="1"/>
      <dgm:spPr/>
      <dgm:t>
        <a:bodyPr/>
        <a:lstStyle/>
        <a:p>
          <a:pPr algn="just"/>
          <a:r>
            <a:rPr lang="zh-CN" altLang="en-US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    教材</a:t>
          </a:r>
          <a:endParaRPr lang="zh-CN" altLang="en-US" sz="2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D829A837-3FB1-4449-8551-F2FA8A33BA19}" cxnId="{311D42E6-C4FA-4D99-ADEC-9F7AE5ED7FFE}" type="parTrans">
      <dgm:prSet/>
      <dgm:spPr/>
      <dgm:t>
        <a:bodyPr/>
        <a:lstStyle/>
        <a:p>
          <a:endParaRPr lang="zh-CN" altLang="en-US"/>
        </a:p>
      </dgm:t>
    </dgm:pt>
    <dgm:pt modelId="{52F308DD-56BB-4C28-98CA-43E8D1CF42A5}" cxnId="{311D42E6-C4FA-4D99-ADEC-9F7AE5ED7FFE}" type="sibTrans">
      <dgm:prSet/>
      <dgm:spPr/>
      <dgm:t>
        <a:bodyPr/>
        <a:lstStyle/>
        <a:p>
          <a:endParaRPr lang="zh-CN" altLang="en-US"/>
        </a:p>
      </dgm:t>
    </dgm:pt>
    <dgm:pt modelId="{0932C3A6-AC1D-4081-9476-5F983750C3B9}" type="pres">
      <dgm:prSet presAssocID="{B1562272-2A49-44BE-A96A-A7F5CCA3F77F}" presName="linearFlow" presStyleCnt="0">
        <dgm:presLayoutVars>
          <dgm:resizeHandles val="exact"/>
        </dgm:presLayoutVars>
      </dgm:prSet>
      <dgm:spPr/>
    </dgm:pt>
    <dgm:pt modelId="{222174A2-A5AF-4834-A6C1-CDDFBD3BF71E}" type="pres">
      <dgm:prSet presAssocID="{B931C786-E724-4ABF-8CF3-335C82001D50}" presName="node" presStyleLbl="node1" presStyleIdx="0" presStyleCnt="4" custScaleX="175057" custScaleY="556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C6BF6-47A0-42C1-861D-EECEB1C12D18}" type="pres">
      <dgm:prSet presAssocID="{52F308DD-56BB-4C28-98CA-43E8D1CF42A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4C6172F-24C2-47F6-921D-601FCA456987}" type="pres">
      <dgm:prSet presAssocID="{52F308DD-56BB-4C28-98CA-43E8D1CF42A5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B55AE17-A3D2-4200-B35B-40A9823F254D}" type="pres">
      <dgm:prSet presAssocID="{A652C858-169F-466D-90FB-1B14123361EA}" presName="node" presStyleLbl="node1" presStyleIdx="1" presStyleCnt="4" custScaleX="159956" custScaleY="45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EEF7F6-F760-4BF3-9478-527DD0EAAF89}" type="pres">
      <dgm:prSet presAssocID="{36F36F9C-684D-4F4C-8A80-2B7C697BE5A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774F995-8085-4FE1-A587-115BE949CDB2}" type="pres">
      <dgm:prSet presAssocID="{36F36F9C-684D-4F4C-8A80-2B7C697BE5A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BC264A8-425C-4B55-BB71-18A3BE2ABBD5}" type="pres">
      <dgm:prSet presAssocID="{0757ADC9-0E14-446C-95D9-931F6DD86701}" presName="node" presStyleLbl="node1" presStyleIdx="2" presStyleCnt="4" custScaleX="175057" custScaleY="45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930064-2F3B-470A-960C-28F82944B0CD}" type="pres">
      <dgm:prSet presAssocID="{577ED5F1-60A3-46AC-854A-BDABD9E2B74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F20DBE6-A593-4B8A-94E2-459DF9F0C8C0}" type="pres">
      <dgm:prSet presAssocID="{577ED5F1-60A3-46AC-854A-BDABD9E2B74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D5B4B41B-25E1-4DF6-B58E-5C52DF5BC9F2}" type="pres">
      <dgm:prSet presAssocID="{B46A0AEE-58FC-435E-93B5-C028A8475A08}" presName="node" presStyleLbl="node1" presStyleIdx="3" presStyleCnt="4" custScaleX="175057" custScaleY="45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E03034-906E-44AE-9B5F-94300029FAD6}" type="presOf" srcId="{577ED5F1-60A3-46AC-854A-BDABD9E2B74F}" destId="{35930064-2F3B-470A-960C-28F82944B0CD}" srcOrd="0" destOrd="0" presId="urn:microsoft.com/office/officeart/2005/8/layout/process2"/>
    <dgm:cxn modelId="{5AFBE407-6EEB-4DD1-8F77-4E216264E635}" type="presOf" srcId="{36F36F9C-684D-4F4C-8A80-2B7C697BE5A2}" destId="{B7EEF7F6-F760-4BF3-9478-527DD0EAAF89}" srcOrd="0" destOrd="0" presId="urn:microsoft.com/office/officeart/2005/8/layout/process2"/>
    <dgm:cxn modelId="{AFECE89A-9886-436E-B2AF-2A1A92CD61AF}" type="presOf" srcId="{0757ADC9-0E14-446C-95D9-931F6DD86701}" destId="{DBC264A8-425C-4B55-BB71-18A3BE2ABBD5}" srcOrd="0" destOrd="0" presId="urn:microsoft.com/office/officeart/2005/8/layout/process2"/>
    <dgm:cxn modelId="{AEF9FF13-735F-42A5-9378-8DC0CC9E6B32}" type="presOf" srcId="{B931C786-E724-4ABF-8CF3-335C82001D50}" destId="{222174A2-A5AF-4834-A6C1-CDDFBD3BF71E}" srcOrd="0" destOrd="0" presId="urn:microsoft.com/office/officeart/2005/8/layout/process2"/>
    <dgm:cxn modelId="{D6087801-D8B4-4083-9799-63838414A260}" type="presOf" srcId="{A652C858-169F-466D-90FB-1B14123361EA}" destId="{4B55AE17-A3D2-4200-B35B-40A9823F254D}" srcOrd="0" destOrd="0" presId="urn:microsoft.com/office/officeart/2005/8/layout/process2"/>
    <dgm:cxn modelId="{531C8F28-4D26-40A3-ADE7-7C9FE1656CE5}" srcId="{B1562272-2A49-44BE-A96A-A7F5CCA3F77F}" destId="{0757ADC9-0E14-446C-95D9-931F6DD86701}" srcOrd="2" destOrd="0" parTransId="{DB6D1A06-C515-45F2-8369-31C4AA9317E3}" sibTransId="{577ED5F1-60A3-46AC-854A-BDABD9E2B74F}"/>
    <dgm:cxn modelId="{2AE6659C-1262-4F19-98BF-71D8288A74C1}" type="presOf" srcId="{B1562272-2A49-44BE-A96A-A7F5CCA3F77F}" destId="{0932C3A6-AC1D-4081-9476-5F983750C3B9}" srcOrd="0" destOrd="0" presId="urn:microsoft.com/office/officeart/2005/8/layout/process2"/>
    <dgm:cxn modelId="{3ED82F87-3CC6-44A8-B147-1731612E82C1}" type="presOf" srcId="{52F308DD-56BB-4C28-98CA-43E8D1CF42A5}" destId="{04C6172F-24C2-47F6-921D-601FCA456987}" srcOrd="1" destOrd="0" presId="urn:microsoft.com/office/officeart/2005/8/layout/process2"/>
    <dgm:cxn modelId="{DD9E616C-C2FA-4C95-AD0B-183854BF86CA}" type="presOf" srcId="{B46A0AEE-58FC-435E-93B5-C028A8475A08}" destId="{D5B4B41B-25E1-4DF6-B58E-5C52DF5BC9F2}" srcOrd="0" destOrd="0" presId="urn:microsoft.com/office/officeart/2005/8/layout/process2"/>
    <dgm:cxn modelId="{4540EEF1-DCD4-470E-BE2C-E9947B243AB0}" srcId="{B1562272-2A49-44BE-A96A-A7F5CCA3F77F}" destId="{A652C858-169F-466D-90FB-1B14123361EA}" srcOrd="1" destOrd="0" parTransId="{EC818CDF-0FEB-4853-9467-9ACF8EF7F400}" sibTransId="{36F36F9C-684D-4F4C-8A80-2B7C697BE5A2}"/>
    <dgm:cxn modelId="{EB251885-A5F1-4264-9A97-0E1F330C5983}" type="presOf" srcId="{52F308DD-56BB-4C28-98CA-43E8D1CF42A5}" destId="{1EAC6BF6-47A0-42C1-861D-EECEB1C12D18}" srcOrd="0" destOrd="0" presId="urn:microsoft.com/office/officeart/2005/8/layout/process2"/>
    <dgm:cxn modelId="{556380B8-8A0B-4819-9059-139552C2D43D}" type="presOf" srcId="{577ED5F1-60A3-46AC-854A-BDABD9E2B74F}" destId="{9F20DBE6-A593-4B8A-94E2-459DF9F0C8C0}" srcOrd="1" destOrd="0" presId="urn:microsoft.com/office/officeart/2005/8/layout/process2"/>
    <dgm:cxn modelId="{311D42E6-C4FA-4D99-ADEC-9F7AE5ED7FFE}" srcId="{B1562272-2A49-44BE-A96A-A7F5CCA3F77F}" destId="{B931C786-E724-4ABF-8CF3-335C82001D50}" srcOrd="0" destOrd="0" parTransId="{D829A837-3FB1-4449-8551-F2FA8A33BA19}" sibTransId="{52F308DD-56BB-4C28-98CA-43E8D1CF42A5}"/>
    <dgm:cxn modelId="{D06C32FC-95B9-4098-AA41-A66BA6D07545}" srcId="{B1562272-2A49-44BE-A96A-A7F5CCA3F77F}" destId="{B46A0AEE-58FC-435E-93B5-C028A8475A08}" srcOrd="3" destOrd="0" parTransId="{8D57613B-FDF0-4028-95BB-A11A761B05C2}" sibTransId="{ED3AAC28-89CA-4AA9-A7B8-A88429588ECB}"/>
    <dgm:cxn modelId="{B97804E7-5589-4012-91E5-2510CDFB126E}" type="presOf" srcId="{36F36F9C-684D-4F4C-8A80-2B7C697BE5A2}" destId="{8774F995-8085-4FE1-A587-115BE949CDB2}" srcOrd="1" destOrd="0" presId="urn:microsoft.com/office/officeart/2005/8/layout/process2"/>
    <dgm:cxn modelId="{74050101-1C97-432F-98C8-34258DFE512E}" type="presParOf" srcId="{0932C3A6-AC1D-4081-9476-5F983750C3B9}" destId="{222174A2-A5AF-4834-A6C1-CDDFBD3BF71E}" srcOrd="0" destOrd="0" presId="urn:microsoft.com/office/officeart/2005/8/layout/process2"/>
    <dgm:cxn modelId="{918BB81B-3AEA-40EE-A72F-9CD3A40C8833}" type="presParOf" srcId="{0932C3A6-AC1D-4081-9476-5F983750C3B9}" destId="{1EAC6BF6-47A0-42C1-861D-EECEB1C12D18}" srcOrd="1" destOrd="0" presId="urn:microsoft.com/office/officeart/2005/8/layout/process2"/>
    <dgm:cxn modelId="{7C4639FF-B11D-48F6-9DC1-3CA91313A93C}" type="presParOf" srcId="{1EAC6BF6-47A0-42C1-861D-EECEB1C12D18}" destId="{04C6172F-24C2-47F6-921D-601FCA456987}" srcOrd="0" destOrd="0" presId="urn:microsoft.com/office/officeart/2005/8/layout/process2"/>
    <dgm:cxn modelId="{4737CF50-38AE-4D08-9D49-EEBB55799DB3}" type="presParOf" srcId="{0932C3A6-AC1D-4081-9476-5F983750C3B9}" destId="{4B55AE17-A3D2-4200-B35B-40A9823F254D}" srcOrd="2" destOrd="0" presId="urn:microsoft.com/office/officeart/2005/8/layout/process2"/>
    <dgm:cxn modelId="{75B1C9DB-426D-4FC4-9B94-12C4B2177B33}" type="presParOf" srcId="{0932C3A6-AC1D-4081-9476-5F983750C3B9}" destId="{B7EEF7F6-F760-4BF3-9478-527DD0EAAF89}" srcOrd="3" destOrd="0" presId="urn:microsoft.com/office/officeart/2005/8/layout/process2"/>
    <dgm:cxn modelId="{4117FCDF-7712-4763-ADCC-A5E03E64CFEE}" type="presParOf" srcId="{B7EEF7F6-F760-4BF3-9478-527DD0EAAF89}" destId="{8774F995-8085-4FE1-A587-115BE949CDB2}" srcOrd="0" destOrd="0" presId="urn:microsoft.com/office/officeart/2005/8/layout/process2"/>
    <dgm:cxn modelId="{CCB050F6-7B62-4F83-8185-05B1B261CFB3}" type="presParOf" srcId="{0932C3A6-AC1D-4081-9476-5F983750C3B9}" destId="{DBC264A8-425C-4B55-BB71-18A3BE2ABBD5}" srcOrd="4" destOrd="0" presId="urn:microsoft.com/office/officeart/2005/8/layout/process2"/>
    <dgm:cxn modelId="{CFB073FB-16B2-42BE-B0F3-6A3FB9DC8334}" type="presParOf" srcId="{0932C3A6-AC1D-4081-9476-5F983750C3B9}" destId="{35930064-2F3B-470A-960C-28F82944B0CD}" srcOrd="5" destOrd="0" presId="urn:microsoft.com/office/officeart/2005/8/layout/process2"/>
    <dgm:cxn modelId="{88E879C4-435F-4D7E-BB30-19E6A1E08021}" type="presParOf" srcId="{35930064-2F3B-470A-960C-28F82944B0CD}" destId="{9F20DBE6-A593-4B8A-94E2-459DF9F0C8C0}" srcOrd="0" destOrd="0" presId="urn:microsoft.com/office/officeart/2005/8/layout/process2"/>
    <dgm:cxn modelId="{D09AD0FD-9B11-41C8-88B7-E2013A23F2B7}" type="presParOf" srcId="{0932C3A6-AC1D-4081-9476-5F983750C3B9}" destId="{D5B4B41B-25E1-4DF6-B58E-5C52DF5BC9F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62272-2A49-44BE-A96A-A7F5CCA3F77F}" type="doc">
      <dgm:prSet loTypeId="urn:microsoft.com/office/officeart/2005/8/layout/process2" loCatId="process" qsTypeId="urn:microsoft.com/office/officeart/2005/8/quickstyle/simple4#2" qsCatId="simple" csTypeId="urn:microsoft.com/office/officeart/2005/8/colors/accent3_3#1" csCatId="accent3" phldr="1"/>
      <dgm:spPr/>
    </dgm:pt>
    <dgm:pt modelId="{A652C858-169F-466D-90FB-1B14123361EA}">
      <dgm:prSet phldrT="[文本]" custT="1"/>
      <dgm:spPr/>
      <dgm:t>
        <a:bodyPr/>
        <a:lstStyle/>
        <a:p>
          <a:pPr algn="just"/>
          <a:r>
            <a:rPr lang="zh-CN" altLang="en-US" sz="1800" dirty="0" smtClean="0">
              <a:latin typeface="黑体" panose="02010609060101010101" charset="-122"/>
              <a:ea typeface="黑体" panose="02010609060101010101" charset="-122"/>
            </a:rPr>
            <a:t>  所有成绩合格</a:t>
          </a:r>
          <a:endParaRPr lang="zh-CN" altLang="en-US" sz="2000" b="1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EC818CDF-0FEB-4853-9467-9ACF8EF7F400}" cxnId="{4540EEF1-DCD4-470E-BE2C-E9947B243AB0}" type="par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36F36F9C-684D-4F4C-8A80-2B7C697BE5A2}" cxnId="{4540EEF1-DCD4-470E-BE2C-E9947B243AB0}" type="sib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0932C3A6-AC1D-4081-9476-5F983750C3B9}" type="pres">
      <dgm:prSet presAssocID="{B1562272-2A49-44BE-A96A-A7F5CCA3F77F}" presName="linearFlow" presStyleCnt="0">
        <dgm:presLayoutVars>
          <dgm:resizeHandles val="exact"/>
        </dgm:presLayoutVars>
      </dgm:prSet>
      <dgm:spPr/>
    </dgm:pt>
    <dgm:pt modelId="{4B55AE17-A3D2-4200-B35B-40A9823F254D}" type="pres">
      <dgm:prSet presAssocID="{A652C858-169F-466D-90FB-1B14123361EA}" presName="node" presStyleLbl="node1" presStyleIdx="0" presStyleCnt="1" custScaleX="175057" custScaleY="45019" custLinFactNeighborY="-283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861045-922A-405D-8B48-0DC0B0FA3B10}" type="presOf" srcId="{B1562272-2A49-44BE-A96A-A7F5CCA3F77F}" destId="{0932C3A6-AC1D-4081-9476-5F983750C3B9}" srcOrd="0" destOrd="0" presId="urn:microsoft.com/office/officeart/2005/8/layout/process2"/>
    <dgm:cxn modelId="{1508D68B-05AF-481B-AB25-273A5BB722BF}" type="presOf" srcId="{A652C858-169F-466D-90FB-1B14123361EA}" destId="{4B55AE17-A3D2-4200-B35B-40A9823F254D}" srcOrd="0" destOrd="0" presId="urn:microsoft.com/office/officeart/2005/8/layout/process2"/>
    <dgm:cxn modelId="{4540EEF1-DCD4-470E-BE2C-E9947B243AB0}" srcId="{B1562272-2A49-44BE-A96A-A7F5CCA3F77F}" destId="{A652C858-169F-466D-90FB-1B14123361EA}" srcOrd="0" destOrd="0" parTransId="{EC818CDF-0FEB-4853-9467-9ACF8EF7F400}" sibTransId="{36F36F9C-684D-4F4C-8A80-2B7C697BE5A2}"/>
    <dgm:cxn modelId="{317A693D-9D22-459D-BB10-3E94446032D0}" type="presParOf" srcId="{0932C3A6-AC1D-4081-9476-5F983750C3B9}" destId="{4B55AE17-A3D2-4200-B35B-40A9823F254D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62272-2A49-44BE-A96A-A7F5CCA3F77F}" type="doc">
      <dgm:prSet loTypeId="urn:microsoft.com/office/officeart/2005/8/layout/process2" loCatId="process" qsTypeId="urn:microsoft.com/office/officeart/2005/8/quickstyle/simple4#3" qsCatId="simple" csTypeId="urn:microsoft.com/office/officeart/2005/8/colors/accent6_3#1" csCatId="accent6" phldr="1"/>
      <dgm:spPr/>
    </dgm:pt>
    <dgm:pt modelId="{A652C858-169F-466D-90FB-1B14123361EA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EF9011"/>
        </a:solidFill>
      </dgm:spPr>
      <dgm:t>
        <a:bodyPr/>
        <a:lstStyle/>
        <a:p>
          <a:pPr algn="just"/>
          <a:r>
            <a:rPr lang="zh-CN" altLang="en-US" sz="1800" dirty="0" smtClean="0">
              <a:latin typeface="黑体" panose="02010609060101010101" charset="-122"/>
              <a:ea typeface="黑体" panose="02010609060101010101" charset="-122"/>
            </a:rPr>
            <a:t>  </a:t>
          </a:r>
          <a:r>
            <a:rPr lang="zh-CN" altLang="en-US" sz="2000" b="1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课程学习</a:t>
          </a:r>
          <a:endParaRPr lang="zh-CN" altLang="en-US" sz="2000" b="1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EC818CDF-0FEB-4853-9467-9ACF8EF7F400}" cxnId="{4540EEF1-DCD4-470E-BE2C-E9947B243AB0}" type="par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36F36F9C-684D-4F4C-8A80-2B7C697BE5A2}" cxnId="{4540EEF1-DCD4-470E-BE2C-E9947B243AB0}" type="sibTrans">
      <dgm:prSet/>
      <dgm:spPr>
        <a:solidFill>
          <a:srgbClr val="CDC8BD"/>
        </a:solidFill>
      </dgm:spPr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0757ADC9-0E14-446C-95D9-931F6DD86701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EF9011"/>
        </a:solidFill>
      </dgm:spPr>
      <dgm:t>
        <a:bodyPr/>
        <a:lstStyle/>
        <a:p>
          <a:r>
            <a:rPr lang="zh-CN" altLang="en-US" sz="2000" b="1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平时作业</a:t>
          </a:r>
          <a:endParaRPr lang="zh-CN" altLang="en-US" sz="2000" b="1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DB6D1A06-C515-45F2-8369-31C4AA9317E3}" cxnId="{531C8F28-4D26-40A3-ADE7-7C9FE1656CE5}" type="par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577ED5F1-60A3-46AC-854A-BDABD9E2B74F}" cxnId="{531C8F28-4D26-40A3-ADE7-7C9FE1656CE5}" type="sibTrans">
      <dgm:prSet/>
      <dgm:spPr>
        <a:solidFill>
          <a:srgbClr val="CDC8BD"/>
        </a:solidFill>
      </dgm:spPr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B46A0AEE-58FC-435E-93B5-C028A8475A08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EF9011"/>
        </a:solidFill>
      </dgm:spPr>
      <dgm:t>
        <a:bodyPr/>
        <a:lstStyle/>
        <a:p>
          <a:r>
            <a:rPr lang="zh-CN" altLang="en-US" sz="2000" b="1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课程考试</a:t>
          </a:r>
          <a:endParaRPr lang="zh-CN" altLang="en-US" sz="2000" b="1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gm:t>
    </dgm:pt>
    <dgm:pt modelId="{8D57613B-FDF0-4028-95BB-A11A761B05C2}" cxnId="{D06C32FC-95B9-4098-AA41-A66BA6D07545}" type="par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ED3AAC28-89CA-4AA9-A7B8-A88429588ECB}" cxnId="{D06C32FC-95B9-4098-AA41-A66BA6D07545}" type="sibTrans">
      <dgm:prSet/>
      <dgm:spPr/>
      <dgm:t>
        <a:bodyPr/>
        <a:lstStyle/>
        <a:p>
          <a:endParaRPr lang="zh-CN" altLang="en-US">
            <a:latin typeface="黑体" panose="02010609060101010101" charset="-122"/>
            <a:ea typeface="黑体" panose="02010609060101010101" charset="-122"/>
          </a:endParaRPr>
        </a:p>
      </dgm:t>
    </dgm:pt>
    <dgm:pt modelId="{0932C3A6-AC1D-4081-9476-5F983750C3B9}" type="pres">
      <dgm:prSet presAssocID="{B1562272-2A49-44BE-A96A-A7F5CCA3F77F}" presName="linearFlow" presStyleCnt="0">
        <dgm:presLayoutVars>
          <dgm:resizeHandles val="exact"/>
        </dgm:presLayoutVars>
      </dgm:prSet>
      <dgm:spPr/>
    </dgm:pt>
    <dgm:pt modelId="{4B55AE17-A3D2-4200-B35B-40A9823F254D}" type="pres">
      <dgm:prSet presAssocID="{A652C858-169F-466D-90FB-1B14123361EA}" presName="node" presStyleLbl="node1" presStyleIdx="0" presStyleCnt="3" custScaleX="175057" custScaleY="45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EEF7F6-F760-4BF3-9478-527DD0EAAF89}" type="pres">
      <dgm:prSet presAssocID="{36F36F9C-684D-4F4C-8A80-2B7C697BE5A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774F995-8085-4FE1-A587-115BE949CDB2}" type="pres">
      <dgm:prSet presAssocID="{36F36F9C-684D-4F4C-8A80-2B7C697BE5A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BC264A8-425C-4B55-BB71-18A3BE2ABBD5}" type="pres">
      <dgm:prSet presAssocID="{0757ADC9-0E14-446C-95D9-931F6DD86701}" presName="node" presStyleLbl="node1" presStyleIdx="1" presStyleCnt="3" custScaleX="175057" custScaleY="45019" custLinFactNeighborY="-9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930064-2F3B-470A-960C-28F82944B0CD}" type="pres">
      <dgm:prSet presAssocID="{577ED5F1-60A3-46AC-854A-BDABD9E2B74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9F20DBE6-A593-4B8A-94E2-459DF9F0C8C0}" type="pres">
      <dgm:prSet presAssocID="{577ED5F1-60A3-46AC-854A-BDABD9E2B74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D5B4B41B-25E1-4DF6-B58E-5C52DF5BC9F2}" type="pres">
      <dgm:prSet presAssocID="{B46A0AEE-58FC-435E-93B5-C028A8475A08}" presName="node" presStyleLbl="node1" presStyleIdx="2" presStyleCnt="3" custScaleX="175057" custScaleY="45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5AA156-605F-4959-8C66-FF78EDCCBA3E}" type="presOf" srcId="{36F36F9C-684D-4F4C-8A80-2B7C697BE5A2}" destId="{8774F995-8085-4FE1-A587-115BE949CDB2}" srcOrd="1" destOrd="0" presId="urn:microsoft.com/office/officeart/2005/8/layout/process2"/>
    <dgm:cxn modelId="{531C8F28-4D26-40A3-ADE7-7C9FE1656CE5}" srcId="{B1562272-2A49-44BE-A96A-A7F5CCA3F77F}" destId="{0757ADC9-0E14-446C-95D9-931F6DD86701}" srcOrd="1" destOrd="0" parTransId="{DB6D1A06-C515-45F2-8369-31C4AA9317E3}" sibTransId="{577ED5F1-60A3-46AC-854A-BDABD9E2B74F}"/>
    <dgm:cxn modelId="{4540EEF1-DCD4-470E-BE2C-E9947B243AB0}" srcId="{B1562272-2A49-44BE-A96A-A7F5CCA3F77F}" destId="{A652C858-169F-466D-90FB-1B14123361EA}" srcOrd="0" destOrd="0" parTransId="{EC818CDF-0FEB-4853-9467-9ACF8EF7F400}" sibTransId="{36F36F9C-684D-4F4C-8A80-2B7C697BE5A2}"/>
    <dgm:cxn modelId="{46C72220-710A-4675-85E9-F0AE455E27AE}" type="presOf" srcId="{577ED5F1-60A3-46AC-854A-BDABD9E2B74F}" destId="{35930064-2F3B-470A-960C-28F82944B0CD}" srcOrd="0" destOrd="0" presId="urn:microsoft.com/office/officeart/2005/8/layout/process2"/>
    <dgm:cxn modelId="{83215B37-4D66-4B2A-B4B3-B9598FCF38D4}" type="presOf" srcId="{A652C858-169F-466D-90FB-1B14123361EA}" destId="{4B55AE17-A3D2-4200-B35B-40A9823F254D}" srcOrd="0" destOrd="0" presId="urn:microsoft.com/office/officeart/2005/8/layout/process2"/>
    <dgm:cxn modelId="{C0B5806F-7616-4F83-94E4-15C7A05A9555}" type="presOf" srcId="{0757ADC9-0E14-446C-95D9-931F6DD86701}" destId="{DBC264A8-425C-4B55-BB71-18A3BE2ABBD5}" srcOrd="0" destOrd="0" presId="urn:microsoft.com/office/officeart/2005/8/layout/process2"/>
    <dgm:cxn modelId="{065F5EEB-9036-4411-9E14-779FBAF5E538}" type="presOf" srcId="{36F36F9C-684D-4F4C-8A80-2B7C697BE5A2}" destId="{B7EEF7F6-F760-4BF3-9478-527DD0EAAF89}" srcOrd="0" destOrd="0" presId="urn:microsoft.com/office/officeart/2005/8/layout/process2"/>
    <dgm:cxn modelId="{D06C32FC-95B9-4098-AA41-A66BA6D07545}" srcId="{B1562272-2A49-44BE-A96A-A7F5CCA3F77F}" destId="{B46A0AEE-58FC-435E-93B5-C028A8475A08}" srcOrd="2" destOrd="0" parTransId="{8D57613B-FDF0-4028-95BB-A11A761B05C2}" sibTransId="{ED3AAC28-89CA-4AA9-A7B8-A88429588ECB}"/>
    <dgm:cxn modelId="{6BB17DB3-269D-4A9A-9776-D41E84AA8D4A}" type="presOf" srcId="{577ED5F1-60A3-46AC-854A-BDABD9E2B74F}" destId="{9F20DBE6-A593-4B8A-94E2-459DF9F0C8C0}" srcOrd="1" destOrd="0" presId="urn:microsoft.com/office/officeart/2005/8/layout/process2"/>
    <dgm:cxn modelId="{30FDCEA9-BA4B-46E1-8087-66CD7FA5C33D}" type="presOf" srcId="{B46A0AEE-58FC-435E-93B5-C028A8475A08}" destId="{D5B4B41B-25E1-4DF6-B58E-5C52DF5BC9F2}" srcOrd="0" destOrd="0" presId="urn:microsoft.com/office/officeart/2005/8/layout/process2"/>
    <dgm:cxn modelId="{65496BFF-3AEE-43CA-8E1F-F7A3103E0CA4}" type="presOf" srcId="{B1562272-2A49-44BE-A96A-A7F5CCA3F77F}" destId="{0932C3A6-AC1D-4081-9476-5F983750C3B9}" srcOrd="0" destOrd="0" presId="urn:microsoft.com/office/officeart/2005/8/layout/process2"/>
    <dgm:cxn modelId="{62DF3DD4-054B-4E20-84E0-C9FBF57F554F}" type="presParOf" srcId="{0932C3A6-AC1D-4081-9476-5F983750C3B9}" destId="{4B55AE17-A3D2-4200-B35B-40A9823F254D}" srcOrd="0" destOrd="0" presId="urn:microsoft.com/office/officeart/2005/8/layout/process2"/>
    <dgm:cxn modelId="{8E941FF7-2AA3-4609-A265-CA3AD52512B7}" type="presParOf" srcId="{0932C3A6-AC1D-4081-9476-5F983750C3B9}" destId="{B7EEF7F6-F760-4BF3-9478-527DD0EAAF89}" srcOrd="1" destOrd="0" presId="urn:microsoft.com/office/officeart/2005/8/layout/process2"/>
    <dgm:cxn modelId="{F315FBB0-F2DD-47E3-B269-C9797443A45A}" type="presParOf" srcId="{B7EEF7F6-F760-4BF3-9478-527DD0EAAF89}" destId="{8774F995-8085-4FE1-A587-115BE949CDB2}" srcOrd="0" destOrd="0" presId="urn:microsoft.com/office/officeart/2005/8/layout/process2"/>
    <dgm:cxn modelId="{490A7E67-276F-426B-8DF0-8FA3704F55A1}" type="presParOf" srcId="{0932C3A6-AC1D-4081-9476-5F983750C3B9}" destId="{DBC264A8-425C-4B55-BB71-18A3BE2ABBD5}" srcOrd="2" destOrd="0" presId="urn:microsoft.com/office/officeart/2005/8/layout/process2"/>
    <dgm:cxn modelId="{32A3D5BE-B80C-4729-9E24-846B6BA09E88}" type="presParOf" srcId="{0932C3A6-AC1D-4081-9476-5F983750C3B9}" destId="{35930064-2F3B-470A-960C-28F82944B0CD}" srcOrd="3" destOrd="0" presId="urn:microsoft.com/office/officeart/2005/8/layout/process2"/>
    <dgm:cxn modelId="{2A015BFD-B0E0-450E-8057-15F3C115FC47}" type="presParOf" srcId="{35930064-2F3B-470A-960C-28F82944B0CD}" destId="{9F20DBE6-A593-4B8A-94E2-459DF9F0C8C0}" srcOrd="0" destOrd="0" presId="urn:microsoft.com/office/officeart/2005/8/layout/process2"/>
    <dgm:cxn modelId="{F830C12B-61AA-4CFE-95E3-AE4B439DA6FA}" type="presParOf" srcId="{0932C3A6-AC1D-4081-9476-5F983750C3B9}" destId="{D5B4B41B-25E1-4DF6-B58E-5C52DF5BC9F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69E432-C6C5-4D48-943F-B36E9C6A8FB6}" type="doc">
      <dgm:prSet loTypeId="urn:microsoft.com/office/officeart/2005/8/layout/process1" loCatId="process" qsTypeId="urn:microsoft.com/office/officeart/2005/8/quickstyle/simple4#4" qsCatId="simple" csTypeId="urn:microsoft.com/office/officeart/2005/8/colors/accent2_2#1" csCatId="accent2" phldr="1"/>
      <dgm:spPr/>
    </dgm:pt>
    <dgm:pt modelId="{EECDB6E4-5967-429C-9B4F-DE7C7A3FDE03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cap="none" spc="0" dirty="0" smtClean="0">
              <a:ln w="10541" cmpd="sng">
                <a:prstDash val="solid"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rPr>
            <a:t>准备阶段</a:t>
          </a:r>
          <a:endParaRPr lang="zh-CN" altLang="en-US" sz="2400" b="1" cap="none" spc="0" dirty="0">
            <a:ln w="10541" cmpd="sng">
              <a:prstDash val="solid"/>
            </a:ln>
            <a:effectLst/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E448B74-491C-45CC-BDDC-0B85F08C2E29}" cxnId="{552EEDB4-3C72-48E4-8B42-B0ED54B176C8}" type="parTrans">
      <dgm:prSet/>
      <dgm:spPr/>
      <dgm:t>
        <a:bodyPr/>
        <a:lstStyle/>
        <a:p>
          <a:endParaRPr lang="zh-CN" altLang="en-US" b="1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gm:t>
    </dgm:pt>
    <dgm:pt modelId="{D2235A26-BE60-43BF-9467-B5149ABA59D8}" cxnId="{552EEDB4-3C72-48E4-8B42-B0ED54B176C8}" type="sibTrans">
      <dgm:prSet/>
      <dgm:spPr/>
      <dgm:t>
        <a:bodyPr/>
        <a:lstStyle/>
        <a:p>
          <a:endParaRPr lang="zh-CN" altLang="en-US" b="1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gm:t>
    </dgm:pt>
    <dgm:pt modelId="{C7F60FA3-6F1D-44CF-82FC-DD9E3E49B76D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EF9011"/>
        </a:solidFill>
      </dgm:spPr>
      <dgm:t>
        <a:bodyPr/>
        <a:lstStyle/>
        <a:p>
          <a:r>
            <a:rPr lang="zh-CN" altLang="en-US" sz="2400" b="1" cap="none" spc="0" dirty="0" smtClean="0">
              <a:ln w="10541" cmpd="sng">
                <a:prstDash val="solid"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rPr>
            <a:t>学习阶段</a:t>
          </a:r>
          <a:endParaRPr lang="zh-CN" altLang="en-US" sz="2400" b="1" cap="none" spc="0" dirty="0">
            <a:ln w="10541" cmpd="sng">
              <a:prstDash val="solid"/>
            </a:ln>
            <a:effectLst/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B0F6954-3890-438A-A4B9-4FC5C8C88695}" cxnId="{8F81B830-5D47-4F76-B0EB-89FA4F4E6C33}" type="parTrans">
      <dgm:prSet/>
      <dgm:spPr/>
      <dgm:t>
        <a:bodyPr/>
        <a:lstStyle/>
        <a:p>
          <a:endParaRPr lang="zh-CN" altLang="en-US" b="1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gm:t>
    </dgm:pt>
    <dgm:pt modelId="{BBAE9783-B58D-49DB-8C7F-F494F94D4EAA}" cxnId="{8F81B830-5D47-4F76-B0EB-89FA4F4E6C33}" type="sibTrans">
      <dgm:prSet/>
      <dgm:spPr/>
      <dgm:t>
        <a:bodyPr/>
        <a:lstStyle/>
        <a:p>
          <a:endParaRPr lang="zh-CN" altLang="en-US" b="1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gm:t>
    </dgm:pt>
    <dgm:pt modelId="{BC6148BD-2483-433A-9709-434EF5A80A89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cap="none" spc="0" dirty="0" smtClean="0">
              <a:ln w="10541" cmpd="sng">
                <a:prstDash val="solid"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rPr>
            <a:t>毕业阶段</a:t>
          </a:r>
          <a:endParaRPr lang="zh-CN" altLang="en-US" sz="2400" b="1" cap="none" spc="0" dirty="0">
            <a:ln w="10541" cmpd="sng">
              <a:prstDash val="solid"/>
            </a:ln>
            <a:effectLst/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CDBD9F54-1A88-490B-AC67-B6B6F5BEA1A9}" cxnId="{748FB138-3CF9-4C74-AFCD-C929E10D3D6A}" type="parTrans">
      <dgm:prSet/>
      <dgm:spPr/>
      <dgm:t>
        <a:bodyPr/>
        <a:lstStyle/>
        <a:p>
          <a:endParaRPr lang="zh-CN" altLang="en-US" b="1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gm:t>
    </dgm:pt>
    <dgm:pt modelId="{4E53F8C4-3DC7-4FC9-AE8D-C1EB9D8D83AF}" cxnId="{748FB138-3CF9-4C74-AFCD-C929E10D3D6A}" type="sibTrans">
      <dgm:prSet/>
      <dgm:spPr/>
      <dgm:t>
        <a:bodyPr/>
        <a:lstStyle/>
        <a:p>
          <a:endParaRPr lang="zh-CN" altLang="en-US" b="1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gm:t>
    </dgm:pt>
    <dgm:pt modelId="{3C9DE6DA-6148-47FF-BF8D-79C21606AD40}" type="pres">
      <dgm:prSet presAssocID="{CA69E432-C6C5-4D48-943F-B36E9C6A8FB6}" presName="Name0" presStyleCnt="0">
        <dgm:presLayoutVars>
          <dgm:dir/>
          <dgm:resizeHandles val="exact"/>
        </dgm:presLayoutVars>
      </dgm:prSet>
      <dgm:spPr/>
    </dgm:pt>
    <dgm:pt modelId="{0E5DD1FB-B799-4353-9B2A-40A6CDF7844F}" type="pres">
      <dgm:prSet presAssocID="{EECDB6E4-5967-429C-9B4F-DE7C7A3FDE03}" presName="node" presStyleLbl="node1" presStyleIdx="0" presStyleCnt="3" custScaleY="48808" custLinFactNeighborX="10317" custLinFactNeighborY="-255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CDE649-F214-469F-BC8F-CD5C05DBA3D2}" type="pres">
      <dgm:prSet presAssocID="{D2235A26-BE60-43BF-9467-B5149ABA59D8}" presName="sibTrans" presStyleLbl="sibTrans2D1" presStyleIdx="0" presStyleCnt="2" custAng="239066" custLinFactNeighborX="2611" custLinFactNeighborY="2898"/>
      <dgm:spPr/>
      <dgm:t>
        <a:bodyPr/>
        <a:lstStyle/>
        <a:p>
          <a:endParaRPr lang="zh-CN" altLang="en-US"/>
        </a:p>
      </dgm:t>
    </dgm:pt>
    <dgm:pt modelId="{199D015A-E350-4314-B320-F4528DD0326B}" type="pres">
      <dgm:prSet presAssocID="{D2235A26-BE60-43BF-9467-B5149ABA59D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1AB98A3-FD5C-444C-BE70-E02821EF3C18}" type="pres">
      <dgm:prSet presAssocID="{C7F60FA3-6F1D-44CF-82FC-DD9E3E49B76D}" presName="node" presStyleLbl="node1" presStyleIdx="1" presStyleCnt="3" custScaleY="48808" custLinFactY="-33423" custLinFactNeighborX="-2858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E4A802-709E-4F84-9B55-A66A1C09229D}" type="pres">
      <dgm:prSet presAssocID="{BBAE9783-B58D-49DB-8C7F-F494F94D4EA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3CF0768-1944-4593-A2C8-7CACA488B7AC}" type="pres">
      <dgm:prSet presAssocID="{BBAE9783-B58D-49DB-8C7F-F494F94D4EA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2BFAA8F-6ED7-4656-BEB1-5ACEC54F844C}" type="pres">
      <dgm:prSet presAssocID="{BC6148BD-2483-433A-9709-434EF5A80A89}" presName="node" presStyleLbl="node1" presStyleIdx="2" presStyleCnt="3" custScaleY="51209" custLinFactNeighborX="2592" custLinFactNeighborY="-268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1E3577-589A-400F-87B3-BD3098F0E96D}" type="presOf" srcId="{EECDB6E4-5967-429C-9B4F-DE7C7A3FDE03}" destId="{0E5DD1FB-B799-4353-9B2A-40A6CDF7844F}" srcOrd="0" destOrd="0" presId="urn:microsoft.com/office/officeart/2005/8/layout/process1"/>
    <dgm:cxn modelId="{5E73D8FD-0826-469C-9322-EFDAFBD8E480}" type="presOf" srcId="{D2235A26-BE60-43BF-9467-B5149ABA59D8}" destId="{78CDE649-F214-469F-BC8F-CD5C05DBA3D2}" srcOrd="0" destOrd="0" presId="urn:microsoft.com/office/officeart/2005/8/layout/process1"/>
    <dgm:cxn modelId="{993EDF12-7DAB-4474-85BE-86B112B3AFB1}" type="presOf" srcId="{D2235A26-BE60-43BF-9467-B5149ABA59D8}" destId="{199D015A-E350-4314-B320-F4528DD0326B}" srcOrd="1" destOrd="0" presId="urn:microsoft.com/office/officeart/2005/8/layout/process1"/>
    <dgm:cxn modelId="{0B338048-044C-41B5-9D0F-A291C69941DC}" type="presOf" srcId="{CA69E432-C6C5-4D48-943F-B36E9C6A8FB6}" destId="{3C9DE6DA-6148-47FF-BF8D-79C21606AD40}" srcOrd="0" destOrd="0" presId="urn:microsoft.com/office/officeart/2005/8/layout/process1"/>
    <dgm:cxn modelId="{552EEDB4-3C72-48E4-8B42-B0ED54B176C8}" srcId="{CA69E432-C6C5-4D48-943F-B36E9C6A8FB6}" destId="{EECDB6E4-5967-429C-9B4F-DE7C7A3FDE03}" srcOrd="0" destOrd="0" parTransId="{FE448B74-491C-45CC-BDDC-0B85F08C2E29}" sibTransId="{D2235A26-BE60-43BF-9467-B5149ABA59D8}"/>
    <dgm:cxn modelId="{6F832EE4-E5D0-4D98-9B9E-9B19ADB4EDFB}" type="presOf" srcId="{BC6148BD-2483-433A-9709-434EF5A80A89}" destId="{92BFAA8F-6ED7-4656-BEB1-5ACEC54F844C}" srcOrd="0" destOrd="0" presId="urn:microsoft.com/office/officeart/2005/8/layout/process1"/>
    <dgm:cxn modelId="{60391E1F-4922-47C5-808C-DFAB67CABCD9}" type="presOf" srcId="{C7F60FA3-6F1D-44CF-82FC-DD9E3E49B76D}" destId="{01AB98A3-FD5C-444C-BE70-E02821EF3C18}" srcOrd="0" destOrd="0" presId="urn:microsoft.com/office/officeart/2005/8/layout/process1"/>
    <dgm:cxn modelId="{748FB138-3CF9-4C74-AFCD-C929E10D3D6A}" srcId="{CA69E432-C6C5-4D48-943F-B36E9C6A8FB6}" destId="{BC6148BD-2483-433A-9709-434EF5A80A89}" srcOrd="2" destOrd="0" parTransId="{CDBD9F54-1A88-490B-AC67-B6B6F5BEA1A9}" sibTransId="{4E53F8C4-3DC7-4FC9-AE8D-C1EB9D8D83AF}"/>
    <dgm:cxn modelId="{E86AD1A7-4612-48B0-B0F7-0413006B4D6F}" type="presOf" srcId="{BBAE9783-B58D-49DB-8C7F-F494F94D4EAA}" destId="{C0E4A802-709E-4F84-9B55-A66A1C09229D}" srcOrd="0" destOrd="0" presId="urn:microsoft.com/office/officeart/2005/8/layout/process1"/>
    <dgm:cxn modelId="{C5D0F0BC-B812-461B-B71C-6AA33E87A23B}" type="presOf" srcId="{BBAE9783-B58D-49DB-8C7F-F494F94D4EAA}" destId="{A3CF0768-1944-4593-A2C8-7CACA488B7AC}" srcOrd="1" destOrd="0" presId="urn:microsoft.com/office/officeart/2005/8/layout/process1"/>
    <dgm:cxn modelId="{8F81B830-5D47-4F76-B0EB-89FA4F4E6C33}" srcId="{CA69E432-C6C5-4D48-943F-B36E9C6A8FB6}" destId="{C7F60FA3-6F1D-44CF-82FC-DD9E3E49B76D}" srcOrd="1" destOrd="0" parTransId="{3B0F6954-3890-438A-A4B9-4FC5C8C88695}" sibTransId="{BBAE9783-B58D-49DB-8C7F-F494F94D4EAA}"/>
    <dgm:cxn modelId="{9255D47E-2D3A-4104-843D-37C289B60508}" type="presParOf" srcId="{3C9DE6DA-6148-47FF-BF8D-79C21606AD40}" destId="{0E5DD1FB-B799-4353-9B2A-40A6CDF7844F}" srcOrd="0" destOrd="0" presId="urn:microsoft.com/office/officeart/2005/8/layout/process1"/>
    <dgm:cxn modelId="{9F741155-BA69-46DA-9057-82AD00D6BC05}" type="presParOf" srcId="{3C9DE6DA-6148-47FF-BF8D-79C21606AD40}" destId="{78CDE649-F214-469F-BC8F-CD5C05DBA3D2}" srcOrd="1" destOrd="0" presId="urn:microsoft.com/office/officeart/2005/8/layout/process1"/>
    <dgm:cxn modelId="{6610727D-F7F8-4C17-B122-D5852AC45045}" type="presParOf" srcId="{78CDE649-F214-469F-BC8F-CD5C05DBA3D2}" destId="{199D015A-E350-4314-B320-F4528DD0326B}" srcOrd="0" destOrd="0" presId="urn:microsoft.com/office/officeart/2005/8/layout/process1"/>
    <dgm:cxn modelId="{C16A2C89-5BBF-4B2C-B25E-C8F5C9E3B4B6}" type="presParOf" srcId="{3C9DE6DA-6148-47FF-BF8D-79C21606AD40}" destId="{01AB98A3-FD5C-444C-BE70-E02821EF3C18}" srcOrd="2" destOrd="0" presId="urn:microsoft.com/office/officeart/2005/8/layout/process1"/>
    <dgm:cxn modelId="{33856432-8487-463E-BBAD-19F11DD9F259}" type="presParOf" srcId="{3C9DE6DA-6148-47FF-BF8D-79C21606AD40}" destId="{C0E4A802-709E-4F84-9B55-A66A1C09229D}" srcOrd="3" destOrd="0" presId="urn:microsoft.com/office/officeart/2005/8/layout/process1"/>
    <dgm:cxn modelId="{B993255B-7462-4E63-9E9C-836A56DE57DF}" type="presParOf" srcId="{C0E4A802-709E-4F84-9B55-A66A1C09229D}" destId="{A3CF0768-1944-4593-A2C8-7CACA488B7AC}" srcOrd="0" destOrd="0" presId="urn:microsoft.com/office/officeart/2005/8/layout/process1"/>
    <dgm:cxn modelId="{036A1621-E965-4C2D-B658-A1042D6EA8AE}" type="presParOf" srcId="{3C9DE6DA-6148-47FF-BF8D-79C21606AD40}" destId="{92BFAA8F-6ED7-4656-BEB1-5ACEC54F844C}" srcOrd="4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174A2-A5AF-4834-A6C1-CDDFBD3BF71E}">
      <dsp:nvSpPr>
        <dsp:cNvPr id="0" name=""/>
        <dsp:cNvSpPr/>
      </dsp:nvSpPr>
      <dsp:spPr>
        <a:xfrm>
          <a:off x="-80161" y="1559"/>
          <a:ext cx="1858537" cy="467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    教材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-66468" y="15252"/>
        <a:ext cx="1831151" cy="440130"/>
      </dsp:txXfrm>
    </dsp:sp>
    <dsp:sp modelId="{1EAC6BF6-47A0-42C1-861D-EECEB1C12D18}">
      <dsp:nvSpPr>
        <dsp:cNvPr id="0" name=""/>
        <dsp:cNvSpPr/>
      </dsp:nvSpPr>
      <dsp:spPr>
        <a:xfrm rot="5400000">
          <a:off x="691644" y="490071"/>
          <a:ext cx="314924" cy="377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735734" y="521564"/>
        <a:ext cx="226745" cy="220447"/>
      </dsp:txXfrm>
    </dsp:sp>
    <dsp:sp modelId="{4B55AE17-A3D2-4200-B35B-40A9823F254D}">
      <dsp:nvSpPr>
        <dsp:cNvPr id="0" name=""/>
        <dsp:cNvSpPr/>
      </dsp:nvSpPr>
      <dsp:spPr>
        <a:xfrm>
          <a:off x="0" y="888976"/>
          <a:ext cx="1698214" cy="378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3913"/>
                <a:satOff val="-3808"/>
                <a:lumOff val="92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3913"/>
                <a:satOff val="-3808"/>
                <a:lumOff val="92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3913"/>
                <a:satOff val="-3808"/>
                <a:lumOff val="92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  交登记表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11073" y="900049"/>
        <a:ext cx="1676068" cy="355923"/>
      </dsp:txXfrm>
    </dsp:sp>
    <dsp:sp modelId="{B7EEF7F6-F760-4BF3-9478-527DD0EAAF89}">
      <dsp:nvSpPr>
        <dsp:cNvPr id="0" name=""/>
        <dsp:cNvSpPr/>
      </dsp:nvSpPr>
      <dsp:spPr>
        <a:xfrm rot="5400000">
          <a:off x="691644" y="1288040"/>
          <a:ext cx="314924" cy="377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0881"/>
                <a:satOff val="-5561"/>
                <a:lumOff val="126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0881"/>
                <a:satOff val="-5561"/>
                <a:lumOff val="126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0881"/>
                <a:satOff val="-5561"/>
                <a:lumOff val="126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黑体" panose="02010609060101010101" charset="-122"/>
            <a:ea typeface="黑体" panose="02010609060101010101" charset="-122"/>
          </a:endParaRPr>
        </a:p>
      </dsp:txBody>
      <dsp:txXfrm rot="-5400000">
        <a:off x="735734" y="1319533"/>
        <a:ext cx="226745" cy="220447"/>
      </dsp:txXfrm>
    </dsp:sp>
    <dsp:sp modelId="{DBC264A8-425C-4B55-BB71-18A3BE2ABBD5}">
      <dsp:nvSpPr>
        <dsp:cNvPr id="0" name=""/>
        <dsp:cNvSpPr/>
      </dsp:nvSpPr>
      <dsp:spPr>
        <a:xfrm>
          <a:off x="-80161" y="1686945"/>
          <a:ext cx="1858537" cy="378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7827"/>
                <a:satOff val="-7616"/>
                <a:lumOff val="184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827"/>
                <a:satOff val="-7616"/>
                <a:lumOff val="184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827"/>
                <a:satOff val="-7616"/>
                <a:lumOff val="184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查课表</a:t>
          </a:r>
          <a:endParaRPr lang="zh-CN" altLang="en-US" sz="2000" b="1" kern="1200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-69088" y="1698018"/>
        <a:ext cx="1836391" cy="355923"/>
      </dsp:txXfrm>
    </dsp:sp>
    <dsp:sp modelId="{35930064-2F3B-470A-960C-28F82944B0CD}">
      <dsp:nvSpPr>
        <dsp:cNvPr id="0" name=""/>
        <dsp:cNvSpPr/>
      </dsp:nvSpPr>
      <dsp:spPr>
        <a:xfrm rot="5400000">
          <a:off x="691644" y="2086009"/>
          <a:ext cx="314924" cy="3779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41763"/>
                <a:satOff val="-11121"/>
                <a:lumOff val="25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41763"/>
                <a:satOff val="-11121"/>
                <a:lumOff val="25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41763"/>
                <a:satOff val="-11121"/>
                <a:lumOff val="25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黑体" panose="02010609060101010101" charset="-122"/>
            <a:ea typeface="黑体" panose="02010609060101010101" charset="-122"/>
          </a:endParaRPr>
        </a:p>
      </dsp:txBody>
      <dsp:txXfrm rot="-5400000">
        <a:off x="735734" y="2117502"/>
        <a:ext cx="226745" cy="220447"/>
      </dsp:txXfrm>
    </dsp:sp>
    <dsp:sp modelId="{D5B4B41B-25E1-4DF6-B58E-5C52DF5BC9F2}">
      <dsp:nvSpPr>
        <dsp:cNvPr id="0" name=""/>
        <dsp:cNvSpPr/>
      </dsp:nvSpPr>
      <dsp:spPr>
        <a:xfrm>
          <a:off x="-80161" y="2484914"/>
          <a:ext cx="1858537" cy="378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41740"/>
                <a:satOff val="-11424"/>
                <a:lumOff val="27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1740"/>
                <a:satOff val="-11424"/>
                <a:lumOff val="27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1740"/>
                <a:satOff val="-11424"/>
                <a:lumOff val="27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领学生证</a:t>
          </a:r>
          <a:endParaRPr lang="zh-CN" altLang="en-US" sz="1500" b="1" kern="1200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-69088" y="2495987"/>
        <a:ext cx="1836391" cy="355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5AE17-A3D2-4200-B35B-40A9823F254D}">
      <dsp:nvSpPr>
        <dsp:cNvPr id="0" name=""/>
        <dsp:cNvSpPr/>
      </dsp:nvSpPr>
      <dsp:spPr>
        <a:xfrm>
          <a:off x="0" y="0"/>
          <a:ext cx="1922354" cy="461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charset="-122"/>
              <a:ea typeface="黑体" panose="02010609060101010101" charset="-122"/>
            </a:rPr>
            <a:t>  所有成绩合格</a:t>
          </a:r>
          <a:endParaRPr lang="zh-CN" altLang="en-US" sz="2000" b="1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13522" y="13522"/>
        <a:ext cx="1895310" cy="434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5AE17-A3D2-4200-B35B-40A9823F254D}">
      <dsp:nvSpPr>
        <dsp:cNvPr id="0" name=""/>
        <dsp:cNvSpPr/>
      </dsp:nvSpPr>
      <dsp:spPr>
        <a:xfrm>
          <a:off x="0" y="457"/>
          <a:ext cx="1656184" cy="548453"/>
        </a:xfrm>
        <a:prstGeom prst="roundRect">
          <a:avLst>
            <a:gd name="adj" fmla="val 10000"/>
          </a:avLst>
        </a:prstGeom>
        <a:solidFill>
          <a:srgbClr val="EF9011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anose="02010609060101010101" charset="-122"/>
              <a:ea typeface="黑体" panose="02010609060101010101" charset="-122"/>
            </a:rPr>
            <a:t>  </a:t>
          </a:r>
          <a:r>
            <a:rPr lang="zh-CN" altLang="en-US" sz="2000" b="1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课程学习</a:t>
          </a:r>
          <a:endParaRPr lang="zh-CN" altLang="en-US" sz="2000" b="1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16064" y="16521"/>
        <a:ext cx="1624056" cy="516325"/>
      </dsp:txXfrm>
    </dsp:sp>
    <dsp:sp modelId="{B7EEF7F6-F760-4BF3-9478-527DD0EAAF89}">
      <dsp:nvSpPr>
        <dsp:cNvPr id="0" name=""/>
        <dsp:cNvSpPr/>
      </dsp:nvSpPr>
      <dsp:spPr>
        <a:xfrm rot="5400000">
          <a:off x="601884" y="576409"/>
          <a:ext cx="452415" cy="548221"/>
        </a:xfrm>
        <a:prstGeom prst="rightArrow">
          <a:avLst>
            <a:gd name="adj1" fmla="val 60000"/>
            <a:gd name="adj2" fmla="val 50000"/>
          </a:avLst>
        </a:prstGeom>
        <a:solidFill>
          <a:srgbClr val="CDC8BD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>
            <a:latin typeface="黑体" panose="02010609060101010101" charset="-122"/>
            <a:ea typeface="黑体" panose="02010609060101010101" charset="-122"/>
          </a:endParaRPr>
        </a:p>
      </dsp:txBody>
      <dsp:txXfrm rot="-5400000">
        <a:off x="663625" y="624312"/>
        <a:ext cx="328933" cy="316691"/>
      </dsp:txXfrm>
    </dsp:sp>
    <dsp:sp modelId="{DBC264A8-425C-4B55-BB71-18A3BE2ABBD5}">
      <dsp:nvSpPr>
        <dsp:cNvPr id="0" name=""/>
        <dsp:cNvSpPr/>
      </dsp:nvSpPr>
      <dsp:spPr>
        <a:xfrm>
          <a:off x="0" y="1152130"/>
          <a:ext cx="1656184" cy="548453"/>
        </a:xfrm>
        <a:prstGeom prst="roundRect">
          <a:avLst>
            <a:gd name="adj" fmla="val 10000"/>
          </a:avLst>
        </a:prstGeom>
        <a:solidFill>
          <a:srgbClr val="EF9011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平时作业</a:t>
          </a:r>
          <a:endParaRPr lang="zh-CN" altLang="en-US" sz="2000" b="1" kern="1200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16064" y="1168194"/>
        <a:ext cx="1624056" cy="516325"/>
      </dsp:txXfrm>
    </dsp:sp>
    <dsp:sp modelId="{35930064-2F3B-470A-960C-28F82944B0CD}">
      <dsp:nvSpPr>
        <dsp:cNvPr id="0" name=""/>
        <dsp:cNvSpPr/>
      </dsp:nvSpPr>
      <dsp:spPr>
        <a:xfrm rot="5400000">
          <a:off x="597448" y="1733997"/>
          <a:ext cx="461287" cy="548221"/>
        </a:xfrm>
        <a:prstGeom prst="rightArrow">
          <a:avLst>
            <a:gd name="adj1" fmla="val 60000"/>
            <a:gd name="adj2" fmla="val 50000"/>
          </a:avLst>
        </a:prstGeom>
        <a:solidFill>
          <a:srgbClr val="CDC8BD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>
            <a:latin typeface="黑体" panose="02010609060101010101" charset="-122"/>
            <a:ea typeface="黑体" panose="02010609060101010101" charset="-122"/>
          </a:endParaRPr>
        </a:p>
      </dsp:txBody>
      <dsp:txXfrm rot="-5400000">
        <a:off x="663625" y="1777464"/>
        <a:ext cx="328933" cy="322901"/>
      </dsp:txXfrm>
    </dsp:sp>
    <dsp:sp modelId="{D5B4B41B-25E1-4DF6-B58E-5C52DF5BC9F2}">
      <dsp:nvSpPr>
        <dsp:cNvPr id="0" name=""/>
        <dsp:cNvSpPr/>
      </dsp:nvSpPr>
      <dsp:spPr>
        <a:xfrm>
          <a:off x="0" y="2315633"/>
          <a:ext cx="1656184" cy="548453"/>
        </a:xfrm>
        <a:prstGeom prst="roundRect">
          <a:avLst>
            <a:gd name="adj" fmla="val 10000"/>
          </a:avLst>
        </a:prstGeom>
        <a:solidFill>
          <a:srgbClr val="EF9011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cap="none" spc="0" dirty="0" smtClean="0">
              <a:ln w="18415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rPr>
            <a:t>课程考试</a:t>
          </a:r>
          <a:endParaRPr lang="zh-CN" altLang="en-US" sz="2000" b="1" kern="1200" cap="none" spc="0" dirty="0">
            <a:ln w="18415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charset="-122"/>
            <a:ea typeface="黑体" panose="02010609060101010101" charset="-122"/>
          </a:endParaRPr>
        </a:p>
      </dsp:txBody>
      <dsp:txXfrm>
        <a:off x="16064" y="2331697"/>
        <a:ext cx="1624056" cy="516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1FB-B799-4353-9B2A-40A6CDF7844F}">
      <dsp:nvSpPr>
        <dsp:cNvPr id="0" name=""/>
        <dsp:cNvSpPr/>
      </dsp:nvSpPr>
      <dsp:spPr>
        <a:xfrm>
          <a:off x="95705" y="0"/>
          <a:ext cx="2059325" cy="49203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10541" cmpd="sng">
                <a:prstDash val="solid"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rPr>
            <a:t>准备阶段</a:t>
          </a:r>
          <a:endParaRPr lang="zh-CN" altLang="en-US" sz="2400" b="1" kern="1200" cap="none" spc="0" dirty="0">
            <a:ln w="10541" cmpd="sng">
              <a:prstDash val="solid"/>
            </a:ln>
            <a:effectLst/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10116" y="14411"/>
        <a:ext cx="2030503" cy="463217"/>
      </dsp:txXfrm>
    </dsp:sp>
    <dsp:sp modelId="{78CDE649-F214-469F-BC8F-CD5C05DBA3D2}">
      <dsp:nvSpPr>
        <dsp:cNvPr id="0" name=""/>
        <dsp:cNvSpPr/>
      </dsp:nvSpPr>
      <dsp:spPr>
        <a:xfrm rot="224774">
          <a:off x="2343727" y="-348"/>
          <a:ext cx="379061" cy="510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sp:txBody>
      <dsp:txXfrm>
        <a:off x="2343848" y="98079"/>
        <a:ext cx="265343" cy="306428"/>
      </dsp:txXfrm>
    </dsp:sp>
    <dsp:sp modelId="{01AB98A3-FD5C-444C-BE70-E02821EF3C18}">
      <dsp:nvSpPr>
        <dsp:cNvPr id="0" name=""/>
        <dsp:cNvSpPr/>
      </dsp:nvSpPr>
      <dsp:spPr>
        <a:xfrm>
          <a:off x="2870234" y="0"/>
          <a:ext cx="2059325" cy="468969"/>
        </a:xfrm>
        <a:prstGeom prst="roundRect">
          <a:avLst>
            <a:gd name="adj" fmla="val 10000"/>
          </a:avLst>
        </a:prstGeom>
        <a:solidFill>
          <a:srgbClr val="EF9011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10541" cmpd="sng">
                <a:prstDash val="solid"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rPr>
            <a:t>学习阶段</a:t>
          </a:r>
          <a:endParaRPr lang="zh-CN" altLang="en-US" sz="2400" b="1" kern="1200" cap="none" spc="0" dirty="0">
            <a:ln w="10541" cmpd="sng">
              <a:prstDash val="solid"/>
            </a:ln>
            <a:effectLst/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883970" y="13736"/>
        <a:ext cx="2031853" cy="441497"/>
      </dsp:txXfrm>
    </dsp:sp>
    <dsp:sp modelId="{C0E4A802-709E-4F84-9B55-A66A1C09229D}">
      <dsp:nvSpPr>
        <dsp:cNvPr id="0" name=""/>
        <dsp:cNvSpPr/>
      </dsp:nvSpPr>
      <dsp:spPr>
        <a:xfrm rot="13594">
          <a:off x="5144056" y="-15052"/>
          <a:ext cx="454740" cy="510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b="1" kern="1200" cap="none" spc="0">
            <a:ln w="10541" cmpd="sng">
              <a:noFill/>
              <a:prstDash val="solid"/>
            </a:ln>
            <a:solidFill>
              <a:srgbClr val="0099FF"/>
            </a:solidFill>
            <a:effectLst/>
          </a:endParaRPr>
        </a:p>
      </dsp:txBody>
      <dsp:txXfrm>
        <a:off x="5144057" y="86820"/>
        <a:ext cx="318318" cy="306428"/>
      </dsp:txXfrm>
    </dsp:sp>
    <dsp:sp modelId="{92BFAA8F-6ED7-4656-BEB1-5ACEC54F844C}">
      <dsp:nvSpPr>
        <dsp:cNvPr id="0" name=""/>
        <dsp:cNvSpPr/>
      </dsp:nvSpPr>
      <dsp:spPr>
        <a:xfrm>
          <a:off x="5787553" y="1"/>
          <a:ext cx="2059325" cy="49203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cap="none" spc="0" dirty="0" smtClean="0">
              <a:ln w="10541" cmpd="sng">
                <a:prstDash val="solid"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rPr>
            <a:t>毕业阶段</a:t>
          </a:r>
          <a:endParaRPr lang="zh-CN" altLang="en-US" sz="2400" b="1" kern="1200" cap="none" spc="0" dirty="0">
            <a:ln w="10541" cmpd="sng">
              <a:prstDash val="solid"/>
            </a:ln>
            <a:effectLst/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801964" y="14412"/>
        <a:ext cx="2030503" cy="463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#3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#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A9B8B-6975-497D-921E-89123451902B}" type="slidenum">
              <a:rPr lang="en-US" altLang="ko-KR" smtClean="0"/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73B8E4-7711-4245-A930-FC36A44B4B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pPr>
              <a:defRPr/>
            </a:pPr>
            <a:fld id="{659FB52F-8DD0-4947-9FC4-E33144856C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5BD29-FF2E-4A04-BBDA-ABD954C1E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pPr>
              <a:defRPr/>
            </a:pPr>
            <a:fld id="{659FB52F-8DD0-4947-9FC4-E33144856CF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5BD29-FF2E-4A04-BBDA-ABD954C1E9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hyperlink" Target="http://202.43.154.124/bhwy/login_new.jsp" TargetMode="Externa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1" Type="http://schemas.openxmlformats.org/officeDocument/2006/relationships/slideLayout" Target="../slideLayouts/slideLayout2.xml"/><Relationship Id="rId20" Type="http://schemas.microsoft.com/office/2007/relationships/diagramDrawing" Target="../diagrams/drawing4.xml"/><Relationship Id="rId2" Type="http://schemas.openxmlformats.org/officeDocument/2006/relationships/diagramLayout" Target="../diagrams/layout1.xml"/><Relationship Id="rId19" Type="http://schemas.openxmlformats.org/officeDocument/2006/relationships/diagramColors" Target="../diagrams/colors4.xml"/><Relationship Id="rId18" Type="http://schemas.openxmlformats.org/officeDocument/2006/relationships/diagramQuickStyle" Target="../diagrams/quickStyle4.xml"/><Relationship Id="rId17" Type="http://schemas.openxmlformats.org/officeDocument/2006/relationships/diagramLayout" Target="../diagrams/layout4.xml"/><Relationship Id="rId16" Type="http://schemas.openxmlformats.org/officeDocument/2006/relationships/diagramData" Target="../diagrams/data4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hsi.com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3268657" y="181137"/>
            <a:ext cx="5542800" cy="5943423"/>
            <a:chOff x="3104622" y="-173281"/>
            <a:chExt cx="5823666" cy="6397696"/>
          </a:xfrm>
          <a:solidFill>
            <a:schemeClr val="accent1"/>
          </a:solidFill>
        </p:grpSpPr>
        <p:sp>
          <p:nvSpPr>
            <p:cNvPr id="210" name="任意多边形 209"/>
            <p:cNvSpPr/>
            <p:nvPr/>
          </p:nvSpPr>
          <p:spPr>
            <a:xfrm rot="13500000" flipH="1">
              <a:off x="3126297" y="-194956"/>
              <a:ext cx="5780315" cy="5823666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1862484"/>
              <a:ext cx="4636646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760369" y="1908307"/>
              <a:ext cx="2687381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40051" y="2887094"/>
              <a:ext cx="4636646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828" y="2930980"/>
              <a:ext cx="1457186" cy="0"/>
            </a:xfrm>
            <a:prstGeom prst="lin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1"/>
            <a:srcRect l="35176"/>
            <a:stretch>
              <a:fillRect/>
            </a:stretch>
          </p:blipFill>
          <p:spPr>
            <a:xfrm>
              <a:off x="3836223" y="3460860"/>
              <a:ext cx="2276311" cy="2763555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  <a:grpFill/>
          </p:spPr>
        </p:pic>
        <p:sp>
          <p:nvSpPr>
            <p:cNvPr id="5185" name="文本框 226"/>
            <p:cNvSpPr txBox="1">
              <a:spLocks noChangeArrowheads="1"/>
            </p:cNvSpPr>
            <p:nvPr/>
          </p:nvSpPr>
          <p:spPr bwMode="auto">
            <a:xfrm>
              <a:off x="3740051" y="2934188"/>
              <a:ext cx="4877630" cy="12920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北京航空航天大学继续教育学院</a:t>
              </a:r>
              <a:endPara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                    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      </a:t>
              </a:r>
              <a:r>
                <a:rPr lang="en-US" altLang="zh-CN" sz="2400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——</a:t>
              </a:r>
              <a:r>
                <a:rPr lang="zh-CN" altLang="en-US" sz="2400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+mn-ea"/>
                </a:rPr>
                <a:t>向导教学站</a:t>
              </a:r>
              <a:endPara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endParaRPr>
            </a:p>
          </p:txBody>
        </p:sp>
      </p:grpSp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344988" y="6446357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499517" y="6215839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85949" y="6453278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7003256" y="6392068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74791" y="4976627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5533672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652250" y="295127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0721846" y="4027875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10223501" y="5378045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185346" y="5985005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0742428" y="5616319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400751" y="2145672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797050" y="4831861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2801937" y="4927269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333900" y="5807869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9132094" y="5405198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253184" y="5999662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679229" y="4900927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8641115" y="6128234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34496" y="4792460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914877" y="5820019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062412" y="6263943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95480" y="54784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8061326" y="6156507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230789" y="6019669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198039" y="375999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926763" y="5157325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820221" y="5169340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2896063" y="5648416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291703" y="2040180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130969" y="1787766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18157" y="4042126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386806" y="533914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40825" y="4210377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021034" y="3217068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1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71711" y="4705164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2948818" y="3025897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74361" y="2102551"/>
            <a:ext cx="4706620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微软雅黑 Light" panose="020B0502040204020203" pitchFamily="34" charset="-122"/>
              </a:rPr>
              <a:t>2019</a:t>
            </a:r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级</a:t>
            </a:r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开学典礼</a:t>
            </a:r>
            <a:endParaRPr lang="zh-CN" altLang="en-US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4" name="椭圆 93"/>
          <p:cNvSpPr/>
          <p:nvPr/>
        </p:nvSpPr>
        <p:spPr>
          <a:xfrm rot="11047877" flipH="1">
            <a:off x="8385153" y="3558857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  <p:bldP spid="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0" y="381117"/>
            <a:ext cx="1817410" cy="461962"/>
            <a:chOff x="0" y="242888"/>
            <a:chExt cx="1817885" cy="461665"/>
          </a:xfrm>
        </p:grpSpPr>
        <p:sp>
          <p:nvSpPr>
            <p:cNvPr id="3" name="矩形 2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1743" y="242888"/>
              <a:ext cx="1416142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学习阶段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 bwMode="auto">
          <a:xfrm>
            <a:off x="470695" y="1654152"/>
            <a:ext cx="1100136" cy="11001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 bwMode="auto">
          <a:xfrm>
            <a:off x="4503625" y="1654152"/>
            <a:ext cx="1100136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 bwMode="auto">
          <a:xfrm>
            <a:off x="6520090" y="1654151"/>
            <a:ext cx="1100135" cy="1100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 bwMode="auto">
          <a:xfrm>
            <a:off x="2487160" y="1654152"/>
            <a:ext cx="1100136" cy="11001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756773" y="2060221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779396" y="2060221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802019" y="2060221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464958" y="3409873"/>
            <a:ext cx="1481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  表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7171" y="1422400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64958" y="2601911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332833" y="1865096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160067" y="1579562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103625" y="2773564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209662" y="2695776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0800000">
            <a:off x="6845930" y="2709271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0800000">
            <a:off x="6161088" y="2025650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0800000">
            <a:off x="7346014" y="2524917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0800000">
            <a:off x="10720388" y="2481263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 bwMode="auto">
          <a:xfrm>
            <a:off x="8536554" y="1654152"/>
            <a:ext cx="1100136" cy="1100137"/>
            <a:chOff x="8898653" y="1914525"/>
            <a:chExt cx="1728787" cy="1728787"/>
          </a:xfrm>
          <a:solidFill>
            <a:schemeClr val="accent2"/>
          </a:solidFill>
        </p:grpSpPr>
        <p:sp>
          <p:nvSpPr>
            <p:cNvPr id="48" name="椭圆 47"/>
            <p:cNvSpPr/>
            <p:nvPr/>
          </p:nvSpPr>
          <p:spPr>
            <a:xfrm>
              <a:off x="8898653" y="1914525"/>
              <a:ext cx="1728787" cy="17287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9393974" y="2418097"/>
              <a:ext cx="738144" cy="721642"/>
            </a:xfrm>
            <a:custGeom>
              <a:avLst/>
              <a:gdLst>
                <a:gd name="T0" fmla="*/ 2147483646 w 208"/>
                <a:gd name="T1" fmla="*/ 1251085496 h 203"/>
                <a:gd name="T2" fmla="*/ 1612000033 w 208"/>
                <a:gd name="T3" fmla="*/ 568675225 h 203"/>
                <a:gd name="T4" fmla="*/ 843783762 w 208"/>
                <a:gd name="T5" fmla="*/ 404389691 h 203"/>
                <a:gd name="T6" fmla="*/ 264468478 w 208"/>
                <a:gd name="T7" fmla="*/ 745594827 h 203"/>
                <a:gd name="T8" fmla="*/ 214093699 w 208"/>
                <a:gd name="T9" fmla="*/ 1251085496 h 203"/>
                <a:gd name="T10" fmla="*/ 0 w 208"/>
                <a:gd name="T11" fmla="*/ 1857670033 h 203"/>
                <a:gd name="T12" fmla="*/ 617095482 w 208"/>
                <a:gd name="T13" fmla="*/ 2147483646 h 203"/>
                <a:gd name="T14" fmla="*/ 906749575 w 208"/>
                <a:gd name="T15" fmla="*/ 2147483646 h 203"/>
                <a:gd name="T16" fmla="*/ 1460875695 w 208"/>
                <a:gd name="T17" fmla="*/ 2147483646 h 203"/>
                <a:gd name="T18" fmla="*/ 1763127919 w 208"/>
                <a:gd name="T19" fmla="*/ 2147483646 h 203"/>
                <a:gd name="T20" fmla="*/ 2147483646 w 208"/>
                <a:gd name="T21" fmla="*/ 1465917964 h 203"/>
                <a:gd name="T22" fmla="*/ 2147483646 w 208"/>
                <a:gd name="T23" fmla="*/ 1263723118 h 203"/>
                <a:gd name="T24" fmla="*/ 2147483646 w 208"/>
                <a:gd name="T25" fmla="*/ 1402729853 h 203"/>
                <a:gd name="T26" fmla="*/ 2147483646 w 208"/>
                <a:gd name="T27" fmla="*/ 1326907674 h 203"/>
                <a:gd name="T28" fmla="*/ 2147483646 w 208"/>
                <a:gd name="T29" fmla="*/ 1314270052 h 203"/>
                <a:gd name="T30" fmla="*/ 1498659441 w 208"/>
                <a:gd name="T31" fmla="*/ 568675225 h 203"/>
                <a:gd name="T32" fmla="*/ 1473470277 w 208"/>
                <a:gd name="T33" fmla="*/ 593950470 h 203"/>
                <a:gd name="T34" fmla="*/ 1448281113 w 208"/>
                <a:gd name="T35" fmla="*/ 631859782 h 203"/>
                <a:gd name="T36" fmla="*/ 1360126137 w 208"/>
                <a:gd name="T37" fmla="*/ 682410270 h 203"/>
                <a:gd name="T38" fmla="*/ 1309751358 w 208"/>
                <a:gd name="T39" fmla="*/ 695047893 h 203"/>
                <a:gd name="T40" fmla="*/ 1246781996 w 208"/>
                <a:gd name="T41" fmla="*/ 707685515 h 203"/>
                <a:gd name="T42" fmla="*/ 1171221602 w 208"/>
                <a:gd name="T43" fmla="*/ 695047893 h 203"/>
                <a:gd name="T44" fmla="*/ 1133437856 w 208"/>
                <a:gd name="T45" fmla="*/ 682410270 h 203"/>
                <a:gd name="T46" fmla="*/ 1007502682 w 208"/>
                <a:gd name="T47" fmla="*/ 581312848 h 203"/>
                <a:gd name="T48" fmla="*/ 944533321 w 208"/>
                <a:gd name="T49" fmla="*/ 404389691 h 203"/>
                <a:gd name="T50" fmla="*/ 1763127919 w 208"/>
                <a:gd name="T51" fmla="*/ 2147483646 h 203"/>
                <a:gd name="T52" fmla="*/ 1574219836 w 208"/>
                <a:gd name="T53" fmla="*/ 2147483646 h 203"/>
                <a:gd name="T54" fmla="*/ 1498659441 w 208"/>
                <a:gd name="T55" fmla="*/ 2147483646 h 203"/>
                <a:gd name="T56" fmla="*/ 919344157 w 208"/>
                <a:gd name="T57" fmla="*/ 2147483646 h 203"/>
                <a:gd name="T58" fmla="*/ 717845040 w 208"/>
                <a:gd name="T59" fmla="*/ 2147483646 h 203"/>
                <a:gd name="T60" fmla="*/ 692655876 w 208"/>
                <a:gd name="T61" fmla="*/ 2147483646 h 203"/>
                <a:gd name="T62" fmla="*/ 151124338 w 208"/>
                <a:gd name="T63" fmla="*/ 1920858144 h 203"/>
                <a:gd name="T64" fmla="*/ 151124338 w 208"/>
                <a:gd name="T65" fmla="*/ 1352182919 h 203"/>
                <a:gd name="T66" fmla="*/ 453376562 w 208"/>
                <a:gd name="T67" fmla="*/ 985702539 h 203"/>
                <a:gd name="T68" fmla="*/ 541531538 w 208"/>
                <a:gd name="T69" fmla="*/ 846692249 h 203"/>
                <a:gd name="T70" fmla="*/ 944533321 w 208"/>
                <a:gd name="T71" fmla="*/ 669772648 h 203"/>
                <a:gd name="T72" fmla="*/ 969718936 w 208"/>
                <a:gd name="T73" fmla="*/ 695047893 h 203"/>
                <a:gd name="T74" fmla="*/ 1020093715 w 208"/>
                <a:gd name="T75" fmla="*/ 732957204 h 203"/>
                <a:gd name="T76" fmla="*/ 881563960 w 208"/>
                <a:gd name="T77" fmla="*/ 897242738 h 203"/>
                <a:gd name="T78" fmla="*/ 1674969394 w 208"/>
                <a:gd name="T79" fmla="*/ 909880361 h 203"/>
                <a:gd name="T80" fmla="*/ 1473470277 w 208"/>
                <a:gd name="T81" fmla="*/ 732957204 h 203"/>
                <a:gd name="T82" fmla="*/ 1511250474 w 208"/>
                <a:gd name="T83" fmla="*/ 695047893 h 203"/>
                <a:gd name="T84" fmla="*/ 1549034220 w 208"/>
                <a:gd name="T85" fmla="*/ 657135026 h 203"/>
                <a:gd name="T86" fmla="*/ 2147483646 w 208"/>
                <a:gd name="T87" fmla="*/ 1352182919 h 203"/>
                <a:gd name="T88" fmla="*/ 2147483646 w 208"/>
                <a:gd name="T89" fmla="*/ 1314270052 h 203"/>
                <a:gd name="T90" fmla="*/ 2147483646 w 208"/>
                <a:gd name="T91" fmla="*/ 1352182919 h 203"/>
                <a:gd name="T92" fmla="*/ 528936956 w 208"/>
                <a:gd name="T93" fmla="*/ 1301632430 h 2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8" h="203">
                  <a:moveTo>
                    <a:pt x="207" y="104"/>
                  </a:moveTo>
                  <a:cubicBezTo>
                    <a:pt x="206" y="103"/>
                    <a:pt x="204" y="102"/>
                    <a:pt x="201" y="101"/>
                  </a:cubicBezTo>
                  <a:cubicBezTo>
                    <a:pt x="201" y="100"/>
                    <a:pt x="200" y="99"/>
                    <a:pt x="200" y="99"/>
                  </a:cubicBezTo>
                  <a:cubicBezTo>
                    <a:pt x="199" y="96"/>
                    <a:pt x="197" y="95"/>
                    <a:pt x="195" y="95"/>
                  </a:cubicBezTo>
                  <a:cubicBezTo>
                    <a:pt x="190" y="94"/>
                    <a:pt x="185" y="96"/>
                    <a:pt x="182" y="98"/>
                  </a:cubicBezTo>
                  <a:cubicBezTo>
                    <a:pt x="175" y="74"/>
                    <a:pt x="155" y="54"/>
                    <a:pt x="128" y="45"/>
                  </a:cubicBezTo>
                  <a:cubicBezTo>
                    <a:pt x="130" y="41"/>
                    <a:pt x="131" y="37"/>
                    <a:pt x="131" y="32"/>
                  </a:cubicBezTo>
                  <a:cubicBezTo>
                    <a:pt x="131" y="14"/>
                    <a:pt x="117" y="0"/>
                    <a:pt x="99" y="0"/>
                  </a:cubicBezTo>
                  <a:cubicBezTo>
                    <a:pt x="81" y="0"/>
                    <a:pt x="67" y="14"/>
                    <a:pt x="67" y="32"/>
                  </a:cubicBezTo>
                  <a:cubicBezTo>
                    <a:pt x="67" y="37"/>
                    <a:pt x="68" y="42"/>
                    <a:pt x="70" y="46"/>
                  </a:cubicBezTo>
                  <a:cubicBezTo>
                    <a:pt x="61" y="49"/>
                    <a:pt x="52" y="53"/>
                    <a:pt x="45" y="59"/>
                  </a:cubicBezTo>
                  <a:cubicBezTo>
                    <a:pt x="36" y="54"/>
                    <a:pt x="27" y="54"/>
                    <a:pt x="21" y="5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3" y="83"/>
                    <a:pt x="19" y="91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99"/>
                    <a:pt x="0" y="105"/>
                    <a:pt x="0" y="11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4"/>
                    <a:pt x="6" y="160"/>
                    <a:pt x="12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5" y="166"/>
                    <a:pt x="42" y="172"/>
                    <a:pt x="49" y="177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49" y="199"/>
                    <a:pt x="53" y="203"/>
                    <a:pt x="5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7" y="203"/>
                    <a:pt x="81" y="199"/>
                    <a:pt x="81" y="194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92" y="192"/>
                    <a:pt x="104" y="193"/>
                    <a:pt x="116" y="190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9"/>
                    <a:pt x="120" y="203"/>
                    <a:pt x="125" y="203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4" y="203"/>
                    <a:pt x="148" y="199"/>
                    <a:pt x="148" y="194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71" y="164"/>
                    <a:pt x="185" y="141"/>
                    <a:pt x="185" y="116"/>
                  </a:cubicBezTo>
                  <a:cubicBezTo>
                    <a:pt x="185" y="112"/>
                    <a:pt x="184" y="107"/>
                    <a:pt x="183" y="102"/>
                  </a:cubicBezTo>
                  <a:cubicBezTo>
                    <a:pt x="186" y="100"/>
                    <a:pt x="191" y="98"/>
                    <a:pt x="194" y="98"/>
                  </a:cubicBezTo>
                  <a:cubicBezTo>
                    <a:pt x="195" y="99"/>
                    <a:pt x="196" y="99"/>
                    <a:pt x="196" y="100"/>
                  </a:cubicBezTo>
                  <a:cubicBezTo>
                    <a:pt x="194" y="100"/>
                    <a:pt x="192" y="100"/>
                    <a:pt x="191" y="101"/>
                  </a:cubicBezTo>
                  <a:cubicBezTo>
                    <a:pt x="189" y="102"/>
                    <a:pt x="188" y="105"/>
                    <a:pt x="189" y="107"/>
                  </a:cubicBezTo>
                  <a:cubicBezTo>
                    <a:pt x="189" y="109"/>
                    <a:pt x="191" y="111"/>
                    <a:pt x="194" y="111"/>
                  </a:cubicBezTo>
                  <a:cubicBezTo>
                    <a:pt x="194" y="111"/>
                    <a:pt x="195" y="111"/>
                    <a:pt x="195" y="111"/>
                  </a:cubicBezTo>
                  <a:cubicBezTo>
                    <a:pt x="196" y="111"/>
                    <a:pt x="198" y="110"/>
                    <a:pt x="199" y="109"/>
                  </a:cubicBezTo>
                  <a:cubicBezTo>
                    <a:pt x="200" y="108"/>
                    <a:pt x="200" y="107"/>
                    <a:pt x="201" y="105"/>
                  </a:cubicBezTo>
                  <a:cubicBezTo>
                    <a:pt x="202" y="106"/>
                    <a:pt x="204" y="106"/>
                    <a:pt x="204" y="107"/>
                  </a:cubicBezTo>
                  <a:cubicBezTo>
                    <a:pt x="205" y="108"/>
                    <a:pt x="206" y="108"/>
                    <a:pt x="207" y="107"/>
                  </a:cubicBezTo>
                  <a:cubicBezTo>
                    <a:pt x="208" y="106"/>
                    <a:pt x="208" y="105"/>
                    <a:pt x="207" y="104"/>
                  </a:cubicBezTo>
                  <a:close/>
                  <a:moveTo>
                    <a:pt x="99" y="8"/>
                  </a:moveTo>
                  <a:cubicBezTo>
                    <a:pt x="112" y="8"/>
                    <a:pt x="123" y="18"/>
                    <a:pt x="123" y="32"/>
                  </a:cubicBezTo>
                  <a:cubicBezTo>
                    <a:pt x="123" y="37"/>
                    <a:pt x="121" y="41"/>
                    <a:pt x="119" y="45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5"/>
                    <a:pt x="119" y="46"/>
                    <a:pt x="118" y="46"/>
                  </a:cubicBezTo>
                  <a:cubicBezTo>
                    <a:pt x="118" y="46"/>
                    <a:pt x="117" y="47"/>
                    <a:pt x="117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5" y="49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2" y="52"/>
                    <a:pt x="110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3"/>
                    <a:pt x="108" y="54"/>
                    <a:pt x="108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6" y="54"/>
                    <a:pt x="106" y="55"/>
                    <a:pt x="105" y="55"/>
                  </a:cubicBezTo>
                  <a:cubicBezTo>
                    <a:pt x="105" y="55"/>
                    <a:pt x="105" y="55"/>
                    <a:pt x="104" y="55"/>
                  </a:cubicBezTo>
                  <a:cubicBezTo>
                    <a:pt x="104" y="55"/>
                    <a:pt x="103" y="55"/>
                    <a:pt x="102" y="55"/>
                  </a:cubicBezTo>
                  <a:cubicBezTo>
                    <a:pt x="102" y="55"/>
                    <a:pt x="102" y="55"/>
                    <a:pt x="102" y="56"/>
                  </a:cubicBezTo>
                  <a:cubicBezTo>
                    <a:pt x="101" y="56"/>
                    <a:pt x="100" y="56"/>
                    <a:pt x="99" y="56"/>
                  </a:cubicBezTo>
                  <a:cubicBezTo>
                    <a:pt x="98" y="56"/>
                    <a:pt x="97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55"/>
                    <a:pt x="92" y="54"/>
                    <a:pt x="91" y="54"/>
                  </a:cubicBezTo>
                  <a:cubicBezTo>
                    <a:pt x="91" y="54"/>
                    <a:pt x="91" y="54"/>
                    <a:pt x="90" y="54"/>
                  </a:cubicBezTo>
                  <a:cubicBezTo>
                    <a:pt x="87" y="53"/>
                    <a:pt x="84" y="51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7"/>
                    <a:pt x="80" y="47"/>
                    <a:pt x="80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6" y="41"/>
                    <a:pt x="75" y="37"/>
                    <a:pt x="75" y="32"/>
                  </a:cubicBezTo>
                  <a:cubicBezTo>
                    <a:pt x="75" y="18"/>
                    <a:pt x="86" y="8"/>
                    <a:pt x="99" y="8"/>
                  </a:cubicBezTo>
                  <a:close/>
                  <a:moveTo>
                    <a:pt x="142" y="173"/>
                  </a:moveTo>
                  <a:cubicBezTo>
                    <a:pt x="140" y="174"/>
                    <a:pt x="140" y="174"/>
                    <a:pt x="140" y="174"/>
                  </a:cubicBezTo>
                  <a:cubicBezTo>
                    <a:pt x="140" y="194"/>
                    <a:pt x="140" y="194"/>
                    <a:pt x="140" y="194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5"/>
                    <a:pt x="124" y="195"/>
                    <a:pt x="124" y="19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05" y="185"/>
                    <a:pt x="91" y="185"/>
                    <a:pt x="78" y="181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5"/>
                    <a:pt x="72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47" y="167"/>
                    <a:pt x="41" y="161"/>
                    <a:pt x="35" y="153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8" y="150"/>
                    <a:pt x="8" y="14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09"/>
                    <a:pt x="10" y="107"/>
                    <a:pt x="12" y="107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6" y="95"/>
                    <a:pt x="30" y="86"/>
                    <a:pt x="36" y="78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3" y="63"/>
                    <a:pt x="38" y="64"/>
                    <a:pt x="43" y="67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6" y="60"/>
                    <a:pt x="65" y="56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8" y="56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76" y="59"/>
                    <a:pt x="71" y="61"/>
                    <a:pt x="66" y="64"/>
                  </a:cubicBezTo>
                  <a:cubicBezTo>
                    <a:pt x="64" y="65"/>
                    <a:pt x="63" y="67"/>
                    <a:pt x="64" y="69"/>
                  </a:cubicBezTo>
                  <a:cubicBezTo>
                    <a:pt x="65" y="71"/>
                    <a:pt x="68" y="72"/>
                    <a:pt x="70" y="71"/>
                  </a:cubicBezTo>
                  <a:cubicBezTo>
                    <a:pt x="79" y="66"/>
                    <a:pt x="89" y="64"/>
                    <a:pt x="100" y="64"/>
                  </a:cubicBezTo>
                  <a:cubicBezTo>
                    <a:pt x="111" y="64"/>
                    <a:pt x="122" y="67"/>
                    <a:pt x="131" y="72"/>
                  </a:cubicBezTo>
                  <a:cubicBezTo>
                    <a:pt x="132" y="72"/>
                    <a:pt x="132" y="72"/>
                    <a:pt x="133" y="72"/>
                  </a:cubicBezTo>
                  <a:cubicBezTo>
                    <a:pt x="135" y="72"/>
                    <a:pt x="136" y="71"/>
                    <a:pt x="137" y="70"/>
                  </a:cubicBezTo>
                  <a:cubicBezTo>
                    <a:pt x="138" y="68"/>
                    <a:pt x="137" y="66"/>
                    <a:pt x="135" y="65"/>
                  </a:cubicBezTo>
                  <a:cubicBezTo>
                    <a:pt x="129" y="62"/>
                    <a:pt x="123" y="59"/>
                    <a:pt x="117" y="58"/>
                  </a:cubicBezTo>
                  <a:cubicBezTo>
                    <a:pt x="117" y="58"/>
                    <a:pt x="118" y="58"/>
                    <a:pt x="118" y="57"/>
                  </a:cubicBezTo>
                  <a:cubicBezTo>
                    <a:pt x="118" y="57"/>
                    <a:pt x="118" y="57"/>
                    <a:pt x="119" y="57"/>
                  </a:cubicBezTo>
                  <a:cubicBezTo>
                    <a:pt x="119" y="56"/>
                    <a:pt x="120" y="56"/>
                    <a:pt x="120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2" y="54"/>
                    <a:pt x="122" y="53"/>
                    <a:pt x="123" y="53"/>
                  </a:cubicBezTo>
                  <a:cubicBezTo>
                    <a:pt x="123" y="53"/>
                    <a:pt x="123" y="52"/>
                    <a:pt x="123" y="52"/>
                  </a:cubicBezTo>
                  <a:cubicBezTo>
                    <a:pt x="155" y="61"/>
                    <a:pt x="177" y="87"/>
                    <a:pt x="177" y="116"/>
                  </a:cubicBezTo>
                  <a:cubicBezTo>
                    <a:pt x="177" y="139"/>
                    <a:pt x="164" y="160"/>
                    <a:pt x="142" y="173"/>
                  </a:cubicBezTo>
                  <a:close/>
                  <a:moveTo>
                    <a:pt x="196" y="107"/>
                  </a:moveTo>
                  <a:cubicBezTo>
                    <a:pt x="195" y="107"/>
                    <a:pt x="195" y="107"/>
                    <a:pt x="195" y="107"/>
                  </a:cubicBezTo>
                  <a:cubicBezTo>
                    <a:pt x="194" y="107"/>
                    <a:pt x="193" y="107"/>
                    <a:pt x="193" y="106"/>
                  </a:cubicBezTo>
                  <a:cubicBezTo>
                    <a:pt x="192" y="105"/>
                    <a:pt x="193" y="104"/>
                    <a:pt x="193" y="104"/>
                  </a:cubicBezTo>
                  <a:cubicBezTo>
                    <a:pt x="193" y="104"/>
                    <a:pt x="194" y="104"/>
                    <a:pt x="194" y="104"/>
                  </a:cubicBezTo>
                  <a:cubicBezTo>
                    <a:pt x="195" y="104"/>
                    <a:pt x="196" y="104"/>
                    <a:pt x="197" y="104"/>
                  </a:cubicBezTo>
                  <a:cubicBezTo>
                    <a:pt x="196" y="105"/>
                    <a:pt x="196" y="106"/>
                    <a:pt x="196" y="107"/>
                  </a:cubicBezTo>
                  <a:close/>
                  <a:moveTo>
                    <a:pt x="55" y="103"/>
                  </a:moveTo>
                  <a:cubicBezTo>
                    <a:pt x="55" y="107"/>
                    <a:pt x="52" y="110"/>
                    <a:pt x="49" y="110"/>
                  </a:cubicBezTo>
                  <a:cubicBezTo>
                    <a:pt x="45" y="110"/>
                    <a:pt x="42" y="107"/>
                    <a:pt x="42" y="103"/>
                  </a:cubicBezTo>
                  <a:cubicBezTo>
                    <a:pt x="42" y="99"/>
                    <a:pt x="45" y="96"/>
                    <a:pt x="49" y="96"/>
                  </a:cubicBezTo>
                  <a:cubicBezTo>
                    <a:pt x="52" y="96"/>
                    <a:pt x="55" y="99"/>
                    <a:pt x="5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椭圆 56"/>
          <p:cNvSpPr/>
          <p:nvPr/>
        </p:nvSpPr>
        <p:spPr bwMode="auto">
          <a:xfrm>
            <a:off x="10553020" y="1654152"/>
            <a:ext cx="1100136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7824641" y="2060221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9847263" y="2060221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3897" y="1543788"/>
            <a:ext cx="7537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80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60362" y="1563279"/>
            <a:ext cx="7537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76827" y="1527912"/>
            <a:ext cx="7537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93292" y="1540887"/>
            <a:ext cx="7537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709757" y="1564041"/>
            <a:ext cx="7537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26222" y="1525383"/>
            <a:ext cx="7537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椭圆 71"/>
          <p:cNvSpPr/>
          <p:nvPr/>
        </p:nvSpPr>
        <p:spPr>
          <a:xfrm rot="10800000" flipH="1">
            <a:off x="11807774" y="2305841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0800000" flipH="1">
            <a:off x="11321999" y="2710655"/>
            <a:ext cx="157955" cy="157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10800000" flipH="1">
            <a:off x="11633149" y="2031204"/>
            <a:ext cx="76993" cy="769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1806638" y="3213353"/>
            <a:ext cx="0" cy="2534304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3940341" y="3213353"/>
            <a:ext cx="4278" cy="2534304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6074042" y="3213353"/>
            <a:ext cx="0" cy="2534304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8207744" y="3213353"/>
            <a:ext cx="0" cy="2534304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10341447" y="3213353"/>
            <a:ext cx="0" cy="2534304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9"/>
          <p:cNvSpPr txBox="1"/>
          <p:nvPr/>
        </p:nvSpPr>
        <p:spPr bwMode="auto">
          <a:xfrm>
            <a:off x="2458412" y="3424044"/>
            <a:ext cx="1481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  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19"/>
          <p:cNvSpPr txBox="1"/>
          <p:nvPr/>
        </p:nvSpPr>
        <p:spPr bwMode="auto">
          <a:xfrm>
            <a:off x="4250678" y="3424044"/>
            <a:ext cx="1717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考试安排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19"/>
          <p:cNvSpPr txBox="1"/>
          <p:nvPr/>
        </p:nvSpPr>
        <p:spPr bwMode="auto">
          <a:xfrm>
            <a:off x="6442369" y="3416949"/>
            <a:ext cx="1275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19"/>
          <p:cNvSpPr txBox="1"/>
          <p:nvPr/>
        </p:nvSpPr>
        <p:spPr bwMode="auto">
          <a:xfrm>
            <a:off x="6182079" y="3403143"/>
            <a:ext cx="1717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复习题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文本框 19"/>
          <p:cNvSpPr txBox="1"/>
          <p:nvPr/>
        </p:nvSpPr>
        <p:spPr bwMode="auto">
          <a:xfrm>
            <a:off x="8298486" y="3381875"/>
            <a:ext cx="1717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成  绩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19"/>
          <p:cNvSpPr txBox="1"/>
          <p:nvPr/>
        </p:nvSpPr>
        <p:spPr bwMode="auto">
          <a:xfrm>
            <a:off x="10354193" y="3375145"/>
            <a:ext cx="1717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补  考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1962558" y="233399"/>
            <a:ext cx="548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accent6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以下各类信息均通过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微信学习平台</a:t>
            </a:r>
            <a:r>
              <a:rPr lang="zh-CN" altLang="en-US" sz="2400" dirty="0" smtClean="0">
                <a:solidFill>
                  <a:schemeClr val="accent6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endParaRPr lang="en-US" altLang="zh-CN" sz="2400" dirty="0">
              <a:solidFill>
                <a:schemeClr val="accent6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0" grpId="0" animBg="1"/>
      <p:bldP spid="43" grpId="0" animBg="1"/>
      <p:bldP spid="50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0" y="242888"/>
            <a:ext cx="401639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0" name="椭圆 29"/>
          <p:cNvSpPr/>
          <p:nvPr/>
        </p:nvSpPr>
        <p:spPr>
          <a:xfrm>
            <a:off x="8205733" y="3623851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11013135" y="2729652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9438923" y="6068601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558935" y="1860430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0695659" y="637346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4655" y="2442870"/>
            <a:ext cx="70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 bwMode="auto">
          <a:xfrm>
            <a:off x="401638" y="242888"/>
            <a:ext cx="32624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微信学习平台使用介绍</a:t>
            </a:r>
            <a:endParaRPr lang="zh-CN" altLang="en-US" sz="2400" b="1" dirty="0">
              <a:solidFill>
                <a:schemeClr val="accent3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01640" y="921268"/>
            <a:ext cx="4361746" cy="790573"/>
            <a:chOff x="747057" y="715140"/>
            <a:chExt cx="3997693" cy="688360"/>
          </a:xfrm>
        </p:grpSpPr>
        <p:sp>
          <p:nvSpPr>
            <p:cNvPr id="25" name="椭圆 24"/>
            <p:cNvSpPr/>
            <p:nvPr/>
          </p:nvSpPr>
          <p:spPr>
            <a:xfrm>
              <a:off x="747057" y="877020"/>
              <a:ext cx="3997693" cy="5264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文本框 59"/>
            <p:cNvSpPr txBox="1"/>
            <p:nvPr/>
          </p:nvSpPr>
          <p:spPr bwMode="auto">
            <a:xfrm>
              <a:off x="780938" y="715140"/>
              <a:ext cx="3929930" cy="3483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accent6">
                      <a:lumMod val="2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2000" dirty="0" smtClean="0">
                  <a:solidFill>
                    <a:schemeClr val="accent6">
                      <a:lumMod val="2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关注“向导学校”公众号</a:t>
              </a:r>
              <a:endParaRPr lang="zh-CN" altLang="en-US" sz="2000" dirty="0">
                <a:solidFill>
                  <a:schemeClr val="accent6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1" name="文本框 59"/>
          <p:cNvSpPr txBox="1"/>
          <p:nvPr/>
        </p:nvSpPr>
        <p:spPr bwMode="auto">
          <a:xfrm>
            <a:off x="5260894" y="921268"/>
            <a:ext cx="5889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6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solidFill>
                  <a:schemeClr val="accent6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输入所需绑定的身份证号码即可查询本学期课表</a:t>
            </a:r>
            <a:endParaRPr lang="zh-CN" altLang="en-US" sz="2000" dirty="0">
              <a:solidFill>
                <a:schemeClr val="accent6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32854" y="1412602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↓</a:t>
            </a:r>
            <a:endParaRPr lang="zh-CN" altLang="en-US" dirty="0"/>
          </a:p>
        </p:txBody>
      </p:sp>
      <p:pic>
        <p:nvPicPr>
          <p:cNvPr id="2050" name="Picture 2" descr="C:\Users\lyf\Desktop\微信图片_20190228102848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5" y="1781934"/>
            <a:ext cx="2648369" cy="47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yf\Desktop\微信图片_201902281028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51" y="1897793"/>
            <a:ext cx="2648833" cy="4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7534513" y="1411779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↓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5089635" y="2500947"/>
            <a:ext cx="1244009" cy="3613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100144" y="4665937"/>
            <a:ext cx="1244009" cy="3613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098373" y="3561634"/>
            <a:ext cx="1244009" cy="3613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075163" y="1924439"/>
            <a:ext cx="1244009" cy="3613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11962893" y="6186092"/>
            <a:ext cx="102911" cy="1029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11590757" y="547301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11384201" y="2821179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891904" y="4954586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685635" y="3602877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340519" y="6215643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10597423" y="6118716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023542" y="4693443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0457096" y="610817"/>
            <a:ext cx="491166" cy="365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078311" y="5527402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11687060" y="2105138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224533" y="473720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231562" y="1023937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11363324" y="4092575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1"/>
          <a:srcRect l="36905" t="33759" r="32570" b="22025"/>
          <a:stretch>
            <a:fillRect/>
          </a:stretch>
        </p:blipFill>
        <p:spPr>
          <a:xfrm rot="1501864">
            <a:off x="8887666" y="974687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0948261" y="4025900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484541" y="4928530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 bwMode="auto">
          <a:xfrm>
            <a:off x="227918" y="473721"/>
            <a:ext cx="2302631" cy="523220"/>
            <a:chOff x="0" y="206269"/>
            <a:chExt cx="2010450" cy="522883"/>
          </a:xfrm>
        </p:grpSpPr>
        <p:sp>
          <p:nvSpPr>
            <p:cNvPr id="75" name="矩形 74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文本框 4"/>
            <p:cNvSpPr txBox="1"/>
            <p:nvPr/>
          </p:nvSpPr>
          <p:spPr>
            <a:xfrm>
              <a:off x="505861" y="206269"/>
              <a:ext cx="1504589" cy="522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1. 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课表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98373" y="1154174"/>
            <a:ext cx="62649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以左图里的课程为例：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课程名称：新型建筑材料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上课地点：教学中心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教学中心：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向导教学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 部：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麦当劳楼上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上课日期：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2019-03-09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日第一次上课后，以后 的每周六均有此课，直至结课（结课时间听班主任老师通知）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 络  课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学校提供学习资料，面授一次，开卷考试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1047877" flipH="1">
            <a:off x="7280553" y="5435886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52454" y="5577126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114385" y="5872823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V="1">
            <a:off x="6982667" y="6159286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6" name="Picture 2" descr="C:\Users\lyf\Desktop\微信图片_201902281436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99" y="1012787"/>
            <a:ext cx="3390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 animBg="1"/>
      <p:bldP spid="94" grpId="0" animBg="1"/>
      <p:bldP spid="99" grpId="0" animBg="1"/>
      <p:bldP spid="103" grpId="0" animBg="1"/>
      <p:bldP spid="104" grpId="0" animBg="1"/>
      <p:bldP spid="118" grpId="0" animBg="1"/>
      <p:bldP spid="120" grpId="0" animBg="1"/>
      <p:bldP spid="129" grpId="0" animBg="1"/>
      <p:bldP spid="130" grpId="0" animBg="1"/>
      <p:bldP spid="133" grpId="0" animBg="1"/>
      <p:bldP spid="211" grpId="0" animBg="1"/>
      <p:bldP spid="219" grpId="0" animBg="1"/>
      <p:bldP spid="221" grpId="0" animBg="1"/>
      <p:bldP spid="197" grpId="0" animBg="1"/>
      <p:bldP spid="198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401638" y="3212571"/>
            <a:ext cx="1193246" cy="3595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01638" y="2128044"/>
            <a:ext cx="1193246" cy="3595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651381" y="1919288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690275" y="3759494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30698" y="694743"/>
            <a:ext cx="401638" cy="461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572320" y="2789088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337205" y="5862021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1801841" y="4442563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911606" y="473868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1"/>
          <a:srcRect l="15987" t="309" r="20936" b="54406"/>
          <a:stretch>
            <a:fillRect/>
          </a:stretch>
        </p:blipFill>
        <p:spPr>
          <a:xfrm rot="1986105">
            <a:off x="4922489" y="3457566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583866" y="707794"/>
            <a:ext cx="638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（所有作业均在微信学习平台里完成）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270" y="1953699"/>
            <a:ext cx="6488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面授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课程：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每门课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次作业，开始写作业时班主任会提醒，一般开课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星期后可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学期一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次网上作业，一次纸质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网络课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 smtClean="0"/>
              <a:t>平台</a:t>
            </a:r>
            <a:r>
              <a:rPr lang="zh-CN" altLang="en-US" dirty="0"/>
              <a:t>网址   </a:t>
            </a:r>
            <a:r>
              <a:rPr lang="en-US" altLang="zh-CN" dirty="0">
                <a:hlinkClick r:id="rId2"/>
              </a:rPr>
              <a:t>http://202.43.154.124/bhwy/login_new.jsp</a:t>
            </a:r>
            <a:r>
              <a:rPr lang="zh-CN" altLang="en-US" dirty="0" smtClean="0"/>
              <a:t>，   用户名</a:t>
            </a:r>
            <a:r>
              <a:rPr lang="zh-CN" altLang="en-US" dirty="0"/>
              <a:t>是学号，密码是身份证号。每门网络课包含</a:t>
            </a:r>
            <a:r>
              <a:rPr lang="en-US" altLang="zh-CN" dirty="0"/>
              <a:t>12</a:t>
            </a:r>
            <a:r>
              <a:rPr lang="zh-CN" altLang="en-US" dirty="0"/>
              <a:t>次视频点击，</a:t>
            </a:r>
            <a:r>
              <a:rPr lang="en-US" altLang="zh-CN" dirty="0"/>
              <a:t>4</a:t>
            </a:r>
            <a:r>
              <a:rPr lang="zh-CN" altLang="en-US" dirty="0"/>
              <a:t>次在线作业，</a:t>
            </a:r>
            <a:r>
              <a:rPr lang="en-US" altLang="zh-CN" dirty="0"/>
              <a:t>3</a:t>
            </a:r>
            <a:r>
              <a:rPr lang="zh-CN" altLang="en-US" dirty="0"/>
              <a:t>次答疑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30" y="2079894"/>
            <a:ext cx="5239011" cy="32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26" grpId="0" animBg="1"/>
      <p:bldP spid="28" grpId="0" animBg="1"/>
      <p:bldP spid="33" grpId="0" animBg="1"/>
      <p:bldP spid="35" grpId="0" animBg="1"/>
      <p:bldP spid="36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67623" y="3942160"/>
            <a:ext cx="1254853" cy="3541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67623" y="2883948"/>
            <a:ext cx="1193246" cy="3595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55894" y="1768511"/>
            <a:ext cx="1193246" cy="3595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370400" y="150177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704439" y="272786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4703486" y="5585796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2532" y="464637"/>
            <a:ext cx="6166884" cy="484771"/>
            <a:chOff x="0" y="220093"/>
            <a:chExt cx="5828170" cy="484460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2" y="220093"/>
              <a:ext cx="5426428" cy="461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考试安排、复习题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1976491" y="1037614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203970" y="11892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651381" y="1919288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690275" y="3759494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704439" y="3395572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H="1">
            <a:off x="9337205" y="5862021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11801841" y="4442563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330669" y="4218325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rcRect l="15987" t="309" r="20936" b="54406"/>
          <a:stretch>
            <a:fillRect/>
          </a:stretch>
        </p:blipFill>
        <p:spPr>
          <a:xfrm rot="1986105">
            <a:off x="4922489" y="3457566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842" y="464637"/>
            <a:ext cx="2746214" cy="4882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18188" y="1577742"/>
            <a:ext cx="6689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考试安排：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结课后两星期左右考试，课程结束时班主任会在班里提醒，微信学习平台里会在考前一星期左右发详细的考场信息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复 习 题：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任课老师会在最后一次课时做结课复习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学校会在考前一周内提供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左右的复习题（不包括答案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考试须知：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考试时不得使用任何电子通讯工具，带好学生证、身份证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accent4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45" grpId="0" animBg="1"/>
      <p:bldP spid="26" grpId="0" animBg="1"/>
      <p:bldP spid="33" grpId="0" animBg="1"/>
      <p:bldP spid="36" grpId="0" animBg="1"/>
      <p:bldP spid="59" grpId="0" animBg="1"/>
      <p:bldP spid="32" grpId="0" animBg="1"/>
      <p:bldP spid="34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26542" y="4218325"/>
            <a:ext cx="2534844" cy="4576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22873" y="2067441"/>
            <a:ext cx="2488019" cy="4843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26541" y="3503408"/>
            <a:ext cx="2534845" cy="4954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48757" y="2054225"/>
            <a:ext cx="2625261" cy="497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370400" y="150177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704439" y="272786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38225" y="643882"/>
            <a:ext cx="6166884" cy="484771"/>
            <a:chOff x="0" y="220093"/>
            <a:chExt cx="5828170" cy="484460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2" y="220093"/>
              <a:ext cx="5426428" cy="461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4.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成绩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1976491" y="1037614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203970" y="11892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651381" y="1919288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690275" y="3759494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704439" y="3395572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H="1">
            <a:off x="9337205" y="5862021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11801841" y="4442563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330669" y="4218325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26542" y="1793312"/>
            <a:ext cx="94438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总成绩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平时成绩（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考试成绩（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出勤（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作业（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考试成绩（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卷面分（百分制）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*0.6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45" grpId="0" animBg="1"/>
      <p:bldP spid="26" grpId="0" animBg="1"/>
      <p:bldP spid="33" grpId="0" animBg="1"/>
      <p:bldP spid="36" grpId="0" animBg="1"/>
      <p:bldP spid="59" grpId="0" animBg="1"/>
      <p:bldP spid="32" grpId="0" animBg="1"/>
      <p:bldP spid="34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19932" y="1522888"/>
            <a:ext cx="10148814" cy="330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补考时间： 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每学期开学前补考上一学期的课程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补考资料： 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和期末考试的复习题相同</a:t>
            </a:r>
            <a:endParaRPr lang="en-US" altLang="zh-CN" sz="2800" dirty="0" smtClean="0">
              <a:solidFill>
                <a:schemeClr val="accent4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据往常统计，参加正常期末考试的通过率最高，相对也最容易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370400" y="150177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704439" y="272786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73751" y="1710531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38225" y="728946"/>
            <a:ext cx="6166884" cy="484771"/>
            <a:chOff x="0" y="220093"/>
            <a:chExt cx="5828170" cy="484460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2" y="220093"/>
              <a:ext cx="5426428" cy="461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补考（平时补考、清考）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1976491" y="1037614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203970" y="11892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651381" y="1919288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690275" y="3759494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142053" y="5268964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667981" y="4823335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H="1">
            <a:off x="9337205" y="5862021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11801841" y="4442563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840824" y="3466213"/>
            <a:ext cx="778724" cy="7514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45" grpId="0" animBg="1"/>
      <p:bldP spid="26" grpId="0" animBg="1"/>
      <p:bldP spid="33" grpId="0" animBg="1"/>
      <p:bldP spid="36" grpId="0" animBg="1"/>
      <p:bldP spid="59" grpId="0" animBg="1"/>
      <p:bldP spid="32" grpId="0" animBg="1"/>
      <p:bldP spid="34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711"/>
            <a:ext cx="2665185" cy="2346779"/>
            <a:chOff x="1394854" y="2039505"/>
            <a:chExt cx="2666166" cy="2347189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49817" y="2186816"/>
              <a:ext cx="1961515" cy="201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125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35438" y="2768600"/>
            <a:ext cx="6777037" cy="787400"/>
            <a:chOff x="277329" y="1418946"/>
            <a:chExt cx="5427948" cy="7874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9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</a:t>
              </a:r>
              <a:r>
                <a:rPr lang="zh-CN" alt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7563" y="1924493"/>
            <a:ext cx="1832787" cy="5528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67563" y="2860158"/>
            <a:ext cx="1832787" cy="6166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26545" y="1567109"/>
            <a:ext cx="100761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专    科：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所有的课程考试全部及格（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分及以上）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本    科：  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所有课程考试全部及格（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分及以上）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论文合格（</a:t>
            </a:r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分及以上）</a:t>
            </a:r>
            <a:endParaRPr lang="en-US" altLang="zh-CN" sz="32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0836226" flipV="1">
            <a:off x="7598569" y="585882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0836226">
            <a:off x="4625181" y="5717540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0836226">
            <a:off x="6861969" y="5692140"/>
            <a:ext cx="303212" cy="303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21388349">
            <a:off x="9654381" y="5187315"/>
            <a:ext cx="180975" cy="182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21388349" flipV="1">
            <a:off x="4929981" y="589534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21388349">
            <a:off x="2066131" y="5935028"/>
            <a:ext cx="315913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21388349">
            <a:off x="3559969" y="6201728"/>
            <a:ext cx="180975" cy="182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21388349">
            <a:off x="9273381" y="5457190"/>
            <a:ext cx="180975" cy="1809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21388349">
            <a:off x="1912144" y="5571490"/>
            <a:ext cx="366712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21388349">
            <a:off x="3599656" y="5865178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21388349">
            <a:off x="4091781" y="5606415"/>
            <a:ext cx="406400" cy="407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21388349">
            <a:off x="5888831" y="5596890"/>
            <a:ext cx="231775" cy="231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rot="21388349">
            <a:off x="7698581" y="5380990"/>
            <a:ext cx="166688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21388349" flipH="1">
            <a:off x="4501356" y="6325553"/>
            <a:ext cx="206375" cy="2079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21388349">
            <a:off x="8393906" y="5563553"/>
            <a:ext cx="236538" cy="236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21388349">
            <a:off x="7976394" y="5608003"/>
            <a:ext cx="241300" cy="2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21388349">
            <a:off x="7220744" y="5460365"/>
            <a:ext cx="293687" cy="293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21388349">
            <a:off x="6157119" y="5927090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21388349">
            <a:off x="9984581" y="5241290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rot="21388349">
            <a:off x="1366044" y="6004878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 rot="21388349">
            <a:off x="4810919" y="6125528"/>
            <a:ext cx="188912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0836226" flipH="1">
            <a:off x="9636919" y="556355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21388349" flipH="1">
            <a:off x="4055269" y="6208078"/>
            <a:ext cx="401637" cy="403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21388349">
            <a:off x="3123406" y="5773103"/>
            <a:ext cx="257175" cy="255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21388349">
            <a:off x="8009731" y="5112703"/>
            <a:ext cx="427038" cy="4270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21388349">
            <a:off x="8716169" y="5141278"/>
            <a:ext cx="363537" cy="361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21388349">
            <a:off x="6426994" y="5803265"/>
            <a:ext cx="274637" cy="274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470944" y="5720715"/>
            <a:ext cx="658812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291931" y="5854065"/>
            <a:ext cx="658813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 bwMode="auto">
          <a:xfrm>
            <a:off x="138225" y="557060"/>
            <a:ext cx="6166884" cy="484771"/>
            <a:chOff x="0" y="220093"/>
            <a:chExt cx="5828170" cy="484460"/>
          </a:xfrm>
        </p:grpSpPr>
        <p:sp>
          <p:nvSpPr>
            <p:cNvPr id="45" name="矩形 44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50" name="文本框 18"/>
            <p:cNvSpPr txBox="1"/>
            <p:nvPr/>
          </p:nvSpPr>
          <p:spPr>
            <a:xfrm>
              <a:off x="401742" y="220093"/>
              <a:ext cx="5426428" cy="461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毕业条件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4807335" y="1008528"/>
            <a:ext cx="5450602" cy="3122899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77743" y="2189820"/>
            <a:ext cx="2485013" cy="761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0836226" flipV="1">
            <a:off x="7598569" y="585882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0836226">
            <a:off x="4625181" y="5717540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0836226">
            <a:off x="6861969" y="5692140"/>
            <a:ext cx="303212" cy="303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21388349">
            <a:off x="9654381" y="5187315"/>
            <a:ext cx="180975" cy="182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21388349" flipV="1">
            <a:off x="4929981" y="589534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21388349">
            <a:off x="2066131" y="5935028"/>
            <a:ext cx="315913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21388349">
            <a:off x="3559969" y="6201728"/>
            <a:ext cx="180975" cy="182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21388349">
            <a:off x="9273381" y="5457190"/>
            <a:ext cx="180975" cy="1809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21388349">
            <a:off x="1912144" y="5571490"/>
            <a:ext cx="366712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21388349">
            <a:off x="3599656" y="5865178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21388349">
            <a:off x="4091781" y="5606415"/>
            <a:ext cx="406400" cy="407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21388349">
            <a:off x="5888831" y="5596890"/>
            <a:ext cx="231775" cy="231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rot="21388349">
            <a:off x="7698581" y="5380990"/>
            <a:ext cx="166688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21388349" flipH="1">
            <a:off x="4501356" y="6325553"/>
            <a:ext cx="206375" cy="2079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21388349">
            <a:off x="8393906" y="5563553"/>
            <a:ext cx="236538" cy="236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21388349">
            <a:off x="7976394" y="5608003"/>
            <a:ext cx="241300" cy="2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21388349">
            <a:off x="7220744" y="5460365"/>
            <a:ext cx="293687" cy="293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21388349">
            <a:off x="6157119" y="5927090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21388349">
            <a:off x="9984581" y="5241290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rot="21388349">
            <a:off x="1366044" y="6004878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 rot="21388349">
            <a:off x="4810919" y="6125528"/>
            <a:ext cx="188912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0836226" flipH="1">
            <a:off x="9636919" y="556355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21388349" flipH="1">
            <a:off x="4055269" y="6208078"/>
            <a:ext cx="401637" cy="403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21388349">
            <a:off x="3123406" y="5773103"/>
            <a:ext cx="257175" cy="255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21388349">
            <a:off x="8009731" y="5112703"/>
            <a:ext cx="427038" cy="4270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21388349">
            <a:off x="8716169" y="5141278"/>
            <a:ext cx="363537" cy="361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21388349">
            <a:off x="6426994" y="5803265"/>
            <a:ext cx="274637" cy="274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470944" y="5720715"/>
            <a:ext cx="658812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291931" y="5854065"/>
            <a:ext cx="658813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文本框 23"/>
          <p:cNvSpPr txBox="1">
            <a:spLocks noChangeArrowheads="1"/>
          </p:cNvSpPr>
          <p:nvPr/>
        </p:nvSpPr>
        <p:spPr bwMode="auto">
          <a:xfrm>
            <a:off x="2924243" y="3810636"/>
            <a:ext cx="638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 bwMode="auto">
          <a:xfrm>
            <a:off x="138225" y="557060"/>
            <a:ext cx="6166884" cy="484771"/>
            <a:chOff x="0" y="220093"/>
            <a:chExt cx="5828170" cy="484460"/>
          </a:xfrm>
        </p:grpSpPr>
        <p:sp>
          <p:nvSpPr>
            <p:cNvPr id="45" name="矩形 44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50" name="文本框 18"/>
            <p:cNvSpPr txBox="1"/>
            <p:nvPr/>
          </p:nvSpPr>
          <p:spPr>
            <a:xfrm>
              <a:off x="401742" y="220093"/>
              <a:ext cx="5426428" cy="461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学位证书（本科）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86230" y="1103554"/>
            <a:ext cx="7867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分以上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2. 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学位英语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分以上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6798" y="2257754"/>
            <a:ext cx="2070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申请条件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885" y="4272878"/>
            <a:ext cx="1131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学位英语每年有两次考试机会，分别为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月，一般提前三个月左右报名，具体以学校通知为准。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若在读期间内一直未通过，毕业后有且仅有一次考试机会。申请学位的同学应提早准备，莫等到临毕业再考。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432672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044181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303250" y="6521080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310201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254336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flipH="1">
            <a:off x="374178" y="3565211"/>
            <a:ext cx="419309" cy="4051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476767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00155" y="4585264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00396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5968767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211718" y="5992019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0773352" y="4573309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5706532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016276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65072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flipH="1">
            <a:off x="532714" y="4868823"/>
            <a:ext cx="444953" cy="428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571819" y="5040318"/>
            <a:ext cx="297491" cy="2874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171875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5969363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462665" y="5559504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009181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091988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841803" y="6232208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296147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5822931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1055300" y="4138099"/>
            <a:ext cx="335959" cy="3258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096848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5700331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24265" y="6242329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311994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155037" y="6069590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flipH="1">
            <a:off x="748813" y="5785718"/>
            <a:ext cx="589851" cy="5686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39738" y="4949906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267209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37438" y="5363782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506414" y="2148996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 flipH="1">
            <a:off x="106337" y="2498651"/>
            <a:ext cx="506505" cy="4906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303661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35794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531633" y="3797780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367072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1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063055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99490" y="1769110"/>
            <a:ext cx="1048385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1" dirty="0">
                <a:solidFill>
                  <a:srgbClr val="3D8B95"/>
                </a:solidFill>
                <a:latin typeface="+mn-ea"/>
                <a:ea typeface="+mn-ea"/>
              </a:rPr>
              <a:t>欢迎您</a:t>
            </a:r>
            <a:r>
              <a:rPr lang="zh-CN" altLang="en-US" sz="4400" b="1" dirty="0" smtClean="0">
                <a:solidFill>
                  <a:srgbClr val="3D8B95"/>
                </a:solidFill>
                <a:latin typeface="+mn-ea"/>
                <a:ea typeface="+mn-ea"/>
              </a:rPr>
              <a:t>成为北京航空航天大学</a:t>
            </a:r>
            <a:r>
              <a:rPr lang="zh-CN" altLang="en-US" sz="4400" b="1" dirty="0">
                <a:solidFill>
                  <a:srgbClr val="3D8B95"/>
                </a:solidFill>
                <a:latin typeface="+mn-ea"/>
                <a:ea typeface="+mn-ea"/>
              </a:rPr>
              <a:t>的一名学生</a:t>
            </a:r>
            <a:endParaRPr lang="zh-CN" altLang="en-US" sz="4400" b="1" dirty="0">
              <a:solidFill>
                <a:srgbClr val="3D8B95"/>
              </a:solidFill>
              <a:latin typeface="+mn-ea"/>
              <a:ea typeface="+mn-ea"/>
            </a:endParaRPr>
          </a:p>
          <a:p>
            <a:pPr lvl="0">
              <a:defRPr/>
            </a:pPr>
            <a:endParaRPr lang="zh-CN" altLang="en-US" sz="3600" b="1" dirty="0">
              <a:solidFill>
                <a:srgbClr val="3D8B95"/>
              </a:solidFill>
              <a:latin typeface="+mn-ea"/>
              <a:ea typeface="+mn-ea"/>
            </a:endParaRPr>
          </a:p>
          <a:p>
            <a:pPr lvl="0" algn="ctr">
              <a:defRPr/>
            </a:pPr>
            <a:r>
              <a:rPr lang="en-US" altLang="zh-CN" sz="3600" b="1" dirty="0" smtClean="0">
                <a:solidFill>
                  <a:srgbClr val="3D8B95"/>
                </a:solidFill>
                <a:latin typeface="+mn-ea"/>
                <a:ea typeface="+mn-ea"/>
              </a:rPr>
              <a:t>2019</a:t>
            </a:r>
            <a:r>
              <a:rPr lang="zh-CN" altLang="en-US" sz="3600" b="1" dirty="0" smtClean="0">
                <a:solidFill>
                  <a:srgbClr val="3D8B95"/>
                </a:solidFill>
                <a:latin typeface="+mn-ea"/>
                <a:ea typeface="+mn-ea"/>
              </a:rPr>
              <a:t>级</a:t>
            </a:r>
            <a:r>
              <a:rPr lang="zh-CN" altLang="en-US" sz="3600" b="1" dirty="0">
                <a:solidFill>
                  <a:srgbClr val="3D8B95"/>
                </a:solidFill>
                <a:latin typeface="+mn-ea"/>
                <a:ea typeface="+mn-ea"/>
              </a:rPr>
              <a:t>新生第一课</a:t>
            </a:r>
            <a:endParaRPr lang="zh-CN" altLang="en-US" sz="3600" b="1" dirty="0">
              <a:solidFill>
                <a:srgbClr val="3D8B95"/>
              </a:solidFill>
              <a:latin typeface="+mn-ea"/>
              <a:ea typeface="+mn-ea"/>
            </a:endParaRPr>
          </a:p>
          <a:p>
            <a:pPr algn="ctr">
              <a:defRPr/>
            </a:pPr>
            <a:endParaRPr lang="zh-CN" altLang="en-US" dirty="0">
              <a:solidFill>
                <a:srgbClr val="3D8B9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5" grpId="0" animBg="1"/>
      <p:bldP spid="96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211" grpId="0" animBg="1"/>
      <p:bldP spid="212" grpId="0" animBg="1"/>
      <p:bldP spid="215" grpId="0" animBg="1"/>
      <p:bldP spid="216" grpId="0" animBg="1"/>
      <p:bldP spid="219" grpId="0" animBg="1"/>
      <p:bldP spid="221" grpId="0" animBg="1"/>
      <p:bldP spid="197" grpId="0" animBg="1"/>
      <p:bldP spid="19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711"/>
            <a:ext cx="2665185" cy="2346779"/>
            <a:chOff x="1394854" y="2039505"/>
            <a:chExt cx="2666166" cy="2347189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6" name="文本框 5"/>
            <p:cNvSpPr txBox="1">
              <a:spLocks noChangeArrowheads="1"/>
            </p:cNvSpPr>
            <p:nvPr/>
          </p:nvSpPr>
          <p:spPr bwMode="auto">
            <a:xfrm>
              <a:off x="1949817" y="2186816"/>
              <a:ext cx="1961515" cy="201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125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35438" y="2768600"/>
            <a:ext cx="6777037" cy="787400"/>
            <a:chOff x="277329" y="1418946"/>
            <a:chExt cx="5427948" cy="7874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再培训服务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oup 3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55" y="1818828"/>
            <a:ext cx="3800931" cy="311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Freeform 11"/>
          <p:cNvSpPr/>
          <p:nvPr/>
        </p:nvSpPr>
        <p:spPr bwMode="auto">
          <a:xfrm>
            <a:off x="3470671" y="4764323"/>
            <a:ext cx="5614310" cy="338367"/>
          </a:xfrm>
          <a:custGeom>
            <a:avLst/>
            <a:gdLst>
              <a:gd name="T0" fmla="*/ 5475288 w 1229"/>
              <a:gd name="T1" fmla="*/ 547758 h 272"/>
              <a:gd name="T2" fmla="*/ 0 w 1229"/>
              <a:gd name="T3" fmla="*/ 628650 h 272"/>
              <a:gd name="T4" fmla="*/ 5475288 w 1229"/>
              <a:gd name="T5" fmla="*/ 547758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9" h="272">
                <a:moveTo>
                  <a:pt x="1229" y="237"/>
                </a:moveTo>
                <a:cubicBezTo>
                  <a:pt x="1229" y="237"/>
                  <a:pt x="463" y="138"/>
                  <a:pt x="0" y="272"/>
                </a:cubicBezTo>
                <a:cubicBezTo>
                  <a:pt x="0" y="272"/>
                  <a:pt x="516" y="0"/>
                  <a:pt x="1229" y="237"/>
                </a:cubicBez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8" name="Freeform 13"/>
          <p:cNvSpPr/>
          <p:nvPr/>
        </p:nvSpPr>
        <p:spPr bwMode="auto">
          <a:xfrm flipV="1">
            <a:off x="5707393" y="1234628"/>
            <a:ext cx="685308" cy="360583"/>
          </a:xfrm>
          <a:custGeom>
            <a:avLst/>
            <a:gdLst>
              <a:gd name="T0" fmla="*/ 0 w 905504"/>
              <a:gd name="T1" fmla="*/ 334963 h 905504"/>
              <a:gd name="T2" fmla="*/ 97876 w 905504"/>
              <a:gd name="T3" fmla="*/ 98108 h 905504"/>
              <a:gd name="T4" fmla="*/ 334169 w 905504"/>
              <a:gd name="T5" fmla="*/ 0 h 905504"/>
              <a:gd name="T6" fmla="*/ 570462 w 905504"/>
              <a:gd name="T7" fmla="*/ 98108 h 905504"/>
              <a:gd name="T8" fmla="*/ 668338 w 905504"/>
              <a:gd name="T9" fmla="*/ 334963 h 905504"/>
              <a:gd name="T10" fmla="*/ 570462 w 905504"/>
              <a:gd name="T11" fmla="*/ 571817 h 905504"/>
              <a:gd name="T12" fmla="*/ 334169 w 905504"/>
              <a:gd name="T13" fmla="*/ 669925 h 905504"/>
              <a:gd name="T14" fmla="*/ 97876 w 905504"/>
              <a:gd name="T15" fmla="*/ 571817 h 905504"/>
              <a:gd name="T16" fmla="*/ 0 w 905504"/>
              <a:gd name="T17" fmla="*/ 334963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43364" tIns="210266" rIns="210266" bIns="121682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" name="Freeform 5"/>
          <p:cNvSpPr>
            <a:spLocks noEditPoints="1"/>
          </p:cNvSpPr>
          <p:nvPr/>
        </p:nvSpPr>
        <p:spPr bwMode="auto">
          <a:xfrm>
            <a:off x="5858205" y="1391791"/>
            <a:ext cx="376023" cy="191399"/>
          </a:xfrm>
          <a:custGeom>
            <a:avLst/>
            <a:gdLst>
              <a:gd name="T0" fmla="*/ 360269 w 683"/>
              <a:gd name="T1" fmla="*/ 39213 h 662"/>
              <a:gd name="T2" fmla="*/ 305504 w 683"/>
              <a:gd name="T3" fmla="*/ 13429 h 662"/>
              <a:gd name="T4" fmla="*/ 309262 w 683"/>
              <a:gd name="T5" fmla="*/ 2149 h 662"/>
              <a:gd name="T6" fmla="*/ 304430 w 683"/>
              <a:gd name="T7" fmla="*/ 0 h 662"/>
              <a:gd name="T8" fmla="*/ 59597 w 683"/>
              <a:gd name="T9" fmla="*/ 537 h 662"/>
              <a:gd name="T10" fmla="*/ 57450 w 683"/>
              <a:gd name="T11" fmla="*/ 9669 h 662"/>
              <a:gd name="T12" fmla="*/ 55302 w 683"/>
              <a:gd name="T13" fmla="*/ 39213 h 662"/>
              <a:gd name="T14" fmla="*/ 2148 w 683"/>
              <a:gd name="T15" fmla="*/ 41361 h 662"/>
              <a:gd name="T16" fmla="*/ 35973 w 683"/>
              <a:gd name="T17" fmla="*/ 136439 h 662"/>
              <a:gd name="T18" fmla="*/ 129396 w 683"/>
              <a:gd name="T19" fmla="*/ 210567 h 662"/>
              <a:gd name="T20" fmla="*/ 145504 w 683"/>
              <a:gd name="T21" fmla="*/ 238499 h 662"/>
              <a:gd name="T22" fmla="*/ 156779 w 683"/>
              <a:gd name="T23" fmla="*/ 316924 h 662"/>
              <a:gd name="T24" fmla="*/ 136376 w 683"/>
              <a:gd name="T25" fmla="*/ 319073 h 662"/>
              <a:gd name="T26" fmla="*/ 109530 w 683"/>
              <a:gd name="T27" fmla="*/ 337874 h 662"/>
              <a:gd name="T28" fmla="*/ 114363 w 683"/>
              <a:gd name="T29" fmla="*/ 355600 h 662"/>
              <a:gd name="T30" fmla="*/ 257182 w 683"/>
              <a:gd name="T31" fmla="*/ 351303 h 662"/>
              <a:gd name="T32" fmla="*/ 253423 w 683"/>
              <a:gd name="T33" fmla="*/ 331428 h 662"/>
              <a:gd name="T34" fmla="*/ 222282 w 683"/>
              <a:gd name="T35" fmla="*/ 316924 h 662"/>
              <a:gd name="T36" fmla="*/ 223356 w 683"/>
              <a:gd name="T37" fmla="*/ 244408 h 662"/>
              <a:gd name="T38" fmla="*/ 217987 w 683"/>
              <a:gd name="T39" fmla="*/ 234739 h 662"/>
              <a:gd name="T40" fmla="*/ 231410 w 683"/>
              <a:gd name="T41" fmla="*/ 213253 h 662"/>
              <a:gd name="T42" fmla="*/ 244296 w 683"/>
              <a:gd name="T43" fmla="*/ 191766 h 662"/>
              <a:gd name="T44" fmla="*/ 366712 w 683"/>
              <a:gd name="T45" fmla="*/ 45659 h 662"/>
              <a:gd name="T46" fmla="*/ 78389 w 683"/>
              <a:gd name="T47" fmla="*/ 154702 h 662"/>
              <a:gd name="T48" fmla="*/ 51007 w 683"/>
              <a:gd name="T49" fmla="*/ 131067 h 662"/>
              <a:gd name="T50" fmla="*/ 43490 w 683"/>
              <a:gd name="T51" fmla="*/ 123010 h 662"/>
              <a:gd name="T52" fmla="*/ 41879 w 683"/>
              <a:gd name="T53" fmla="*/ 120324 h 662"/>
              <a:gd name="T54" fmla="*/ 23087 w 683"/>
              <a:gd name="T55" fmla="*/ 89169 h 662"/>
              <a:gd name="T56" fmla="*/ 22013 w 683"/>
              <a:gd name="T57" fmla="*/ 86483 h 662"/>
              <a:gd name="T58" fmla="*/ 16107 w 683"/>
              <a:gd name="T59" fmla="*/ 69831 h 662"/>
              <a:gd name="T60" fmla="*/ 12349 w 683"/>
              <a:gd name="T61" fmla="*/ 52105 h 662"/>
              <a:gd name="T62" fmla="*/ 96644 w 683"/>
              <a:gd name="T63" fmla="*/ 164908 h 662"/>
              <a:gd name="T64" fmla="*/ 243222 w 683"/>
              <a:gd name="T65" fmla="*/ 75740 h 662"/>
              <a:gd name="T66" fmla="*/ 221745 w 683"/>
              <a:gd name="T67" fmla="*/ 142885 h 662"/>
              <a:gd name="T68" fmla="*/ 183624 w 683"/>
              <a:gd name="T69" fmla="*/ 119250 h 662"/>
              <a:gd name="T70" fmla="*/ 145504 w 683"/>
              <a:gd name="T71" fmla="*/ 142885 h 662"/>
              <a:gd name="T72" fmla="*/ 123490 w 683"/>
              <a:gd name="T73" fmla="*/ 75740 h 662"/>
              <a:gd name="T74" fmla="*/ 168591 w 683"/>
              <a:gd name="T75" fmla="*/ 72517 h 662"/>
              <a:gd name="T76" fmla="*/ 185235 w 683"/>
              <a:gd name="T77" fmla="*/ 30618 h 662"/>
              <a:gd name="T78" fmla="*/ 242685 w 683"/>
              <a:gd name="T79" fmla="*/ 72517 h 662"/>
              <a:gd name="T80" fmla="*/ 350605 w 683"/>
              <a:gd name="T81" fmla="*/ 55327 h 662"/>
              <a:gd name="T82" fmla="*/ 342551 w 683"/>
              <a:gd name="T83" fmla="*/ 83797 h 662"/>
              <a:gd name="T84" fmla="*/ 340940 w 683"/>
              <a:gd name="T85" fmla="*/ 87557 h 662"/>
              <a:gd name="T86" fmla="*/ 336645 w 683"/>
              <a:gd name="T87" fmla="*/ 96152 h 662"/>
              <a:gd name="T88" fmla="*/ 321074 w 683"/>
              <a:gd name="T89" fmla="*/ 121398 h 662"/>
              <a:gd name="T90" fmla="*/ 317316 w 683"/>
              <a:gd name="T91" fmla="*/ 125695 h 662"/>
              <a:gd name="T92" fmla="*/ 302282 w 683"/>
              <a:gd name="T93" fmla="*/ 141273 h 662"/>
              <a:gd name="T94" fmla="*/ 266846 w 683"/>
              <a:gd name="T95" fmla="*/ 164908 h 662"/>
              <a:gd name="T96" fmla="*/ 351142 w 683"/>
              <a:gd name="T97" fmla="*/ 52105 h 662"/>
              <a:gd name="T98" fmla="*/ 350605 w 683"/>
              <a:gd name="T99" fmla="*/ 55327 h 6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1" name="Freeform 19"/>
          <p:cNvSpPr/>
          <p:nvPr/>
        </p:nvSpPr>
        <p:spPr bwMode="auto">
          <a:xfrm flipV="1">
            <a:off x="7961705" y="3192202"/>
            <a:ext cx="686935" cy="360583"/>
          </a:xfrm>
          <a:custGeom>
            <a:avLst/>
            <a:gdLst>
              <a:gd name="T0" fmla="*/ 0 w 905504"/>
              <a:gd name="T1" fmla="*/ 334963 h 905504"/>
              <a:gd name="T2" fmla="*/ 98108 w 905504"/>
              <a:gd name="T3" fmla="*/ 98108 h 905504"/>
              <a:gd name="T4" fmla="*/ 334963 w 905504"/>
              <a:gd name="T5" fmla="*/ 0 h 905504"/>
              <a:gd name="T6" fmla="*/ 571817 w 905504"/>
              <a:gd name="T7" fmla="*/ 98108 h 905504"/>
              <a:gd name="T8" fmla="*/ 669925 w 905504"/>
              <a:gd name="T9" fmla="*/ 334963 h 905504"/>
              <a:gd name="T10" fmla="*/ 571817 w 905504"/>
              <a:gd name="T11" fmla="*/ 571817 h 905504"/>
              <a:gd name="T12" fmla="*/ 334963 w 905504"/>
              <a:gd name="T13" fmla="*/ 669925 h 905504"/>
              <a:gd name="T14" fmla="*/ 98108 w 905504"/>
              <a:gd name="T15" fmla="*/ 571817 h 905504"/>
              <a:gd name="T16" fmla="*/ 0 w 905504"/>
              <a:gd name="T17" fmla="*/ 334963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243364" tIns="210266" rIns="210266" bIns="121682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Freeform 22"/>
          <p:cNvSpPr/>
          <p:nvPr/>
        </p:nvSpPr>
        <p:spPr bwMode="auto">
          <a:xfrm flipV="1">
            <a:off x="3474066" y="3206632"/>
            <a:ext cx="685308" cy="360583"/>
          </a:xfrm>
          <a:custGeom>
            <a:avLst/>
            <a:gdLst>
              <a:gd name="T0" fmla="*/ 0 w 905504"/>
              <a:gd name="T1" fmla="*/ 334963 h 905504"/>
              <a:gd name="T2" fmla="*/ 97876 w 905504"/>
              <a:gd name="T3" fmla="*/ 98108 h 905504"/>
              <a:gd name="T4" fmla="*/ 334169 w 905504"/>
              <a:gd name="T5" fmla="*/ 0 h 905504"/>
              <a:gd name="T6" fmla="*/ 570462 w 905504"/>
              <a:gd name="T7" fmla="*/ 98108 h 905504"/>
              <a:gd name="T8" fmla="*/ 668338 w 905504"/>
              <a:gd name="T9" fmla="*/ 334963 h 905504"/>
              <a:gd name="T10" fmla="*/ 570462 w 905504"/>
              <a:gd name="T11" fmla="*/ 571817 h 905504"/>
              <a:gd name="T12" fmla="*/ 334169 w 905504"/>
              <a:gd name="T13" fmla="*/ 669925 h 905504"/>
              <a:gd name="T14" fmla="*/ 97876 w 905504"/>
              <a:gd name="T15" fmla="*/ 571817 h 905504"/>
              <a:gd name="T16" fmla="*/ 0 w 905504"/>
              <a:gd name="T17" fmla="*/ 334963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43364" tIns="210266" rIns="210266" bIns="121682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4" name="Freeform 23"/>
          <p:cNvSpPr>
            <a:spLocks noEditPoints="1"/>
          </p:cNvSpPr>
          <p:nvPr/>
        </p:nvSpPr>
        <p:spPr bwMode="auto">
          <a:xfrm>
            <a:off x="3670915" y="3341570"/>
            <a:ext cx="281611" cy="215324"/>
          </a:xfrm>
          <a:custGeom>
            <a:avLst/>
            <a:gdLst>
              <a:gd name="T0" fmla="*/ 137319 w 70"/>
              <a:gd name="T1" fmla="*/ 0 h 102"/>
              <a:gd name="T2" fmla="*/ 0 w 70"/>
              <a:gd name="T3" fmla="*/ 137272 h 102"/>
              <a:gd name="T4" fmla="*/ 62774 w 70"/>
              <a:gd name="T5" fmla="*/ 290232 h 102"/>
              <a:gd name="T6" fmla="*/ 137319 w 70"/>
              <a:gd name="T7" fmla="*/ 400050 h 102"/>
              <a:gd name="T8" fmla="*/ 211864 w 70"/>
              <a:gd name="T9" fmla="*/ 290232 h 102"/>
              <a:gd name="T10" fmla="*/ 274638 w 70"/>
              <a:gd name="T11" fmla="*/ 137272 h 102"/>
              <a:gd name="T12" fmla="*/ 137319 w 70"/>
              <a:gd name="T13" fmla="*/ 0 h 102"/>
              <a:gd name="T14" fmla="*/ 168706 w 70"/>
              <a:gd name="T15" fmla="*/ 341219 h 102"/>
              <a:gd name="T16" fmla="*/ 105932 w 70"/>
              <a:gd name="T17" fmla="*/ 349063 h 102"/>
              <a:gd name="T18" fmla="*/ 102008 w 70"/>
              <a:gd name="T19" fmla="*/ 325531 h 102"/>
              <a:gd name="T20" fmla="*/ 102008 w 70"/>
              <a:gd name="T21" fmla="*/ 325531 h 102"/>
              <a:gd name="T22" fmla="*/ 176553 w 70"/>
              <a:gd name="T23" fmla="*/ 313765 h 102"/>
              <a:gd name="T24" fmla="*/ 172630 w 70"/>
              <a:gd name="T25" fmla="*/ 325531 h 102"/>
              <a:gd name="T26" fmla="*/ 168706 w 70"/>
              <a:gd name="T27" fmla="*/ 341219 h 102"/>
              <a:gd name="T28" fmla="*/ 98085 w 70"/>
              <a:gd name="T29" fmla="*/ 309843 h 102"/>
              <a:gd name="T30" fmla="*/ 90238 w 70"/>
              <a:gd name="T31" fmla="*/ 286310 h 102"/>
              <a:gd name="T32" fmla="*/ 184400 w 70"/>
              <a:gd name="T33" fmla="*/ 286310 h 102"/>
              <a:gd name="T34" fmla="*/ 180476 w 70"/>
              <a:gd name="T35" fmla="*/ 301999 h 102"/>
              <a:gd name="T36" fmla="*/ 98085 w 70"/>
              <a:gd name="T37" fmla="*/ 309843 h 102"/>
              <a:gd name="T38" fmla="*/ 137319 w 70"/>
              <a:gd name="T39" fmla="*/ 376518 h 102"/>
              <a:gd name="T40" fmla="*/ 113779 w 70"/>
              <a:gd name="T41" fmla="*/ 360829 h 102"/>
              <a:gd name="T42" fmla="*/ 164783 w 70"/>
              <a:gd name="T43" fmla="*/ 352985 h 102"/>
              <a:gd name="T44" fmla="*/ 137319 w 70"/>
              <a:gd name="T45" fmla="*/ 376518 h 102"/>
              <a:gd name="T46" fmla="*/ 196170 w 70"/>
              <a:gd name="T47" fmla="*/ 262778 h 102"/>
              <a:gd name="T48" fmla="*/ 78468 w 70"/>
              <a:gd name="T49" fmla="*/ 262778 h 102"/>
              <a:gd name="T50" fmla="*/ 58851 w 70"/>
              <a:gd name="T51" fmla="*/ 223557 h 102"/>
              <a:gd name="T52" fmla="*/ 23540 w 70"/>
              <a:gd name="T53" fmla="*/ 137272 h 102"/>
              <a:gd name="T54" fmla="*/ 137319 w 70"/>
              <a:gd name="T55" fmla="*/ 23532 h 102"/>
              <a:gd name="T56" fmla="*/ 251098 w 70"/>
              <a:gd name="T57" fmla="*/ 137272 h 102"/>
              <a:gd name="T58" fmla="*/ 215787 w 70"/>
              <a:gd name="T59" fmla="*/ 223557 h 102"/>
              <a:gd name="T60" fmla="*/ 196170 w 70"/>
              <a:gd name="T61" fmla="*/ 262778 h 102"/>
              <a:gd name="T62" fmla="*/ 196170 w 70"/>
              <a:gd name="T63" fmla="*/ 262778 h 102"/>
              <a:gd name="T64" fmla="*/ 196170 w 70"/>
              <a:gd name="T65" fmla="*/ 262778 h 10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5" name="Freeform 10"/>
          <p:cNvSpPr/>
          <p:nvPr/>
        </p:nvSpPr>
        <p:spPr bwMode="auto">
          <a:xfrm flipV="1">
            <a:off x="6713868" y="1607690"/>
            <a:ext cx="686935" cy="359728"/>
          </a:xfrm>
          <a:custGeom>
            <a:avLst/>
            <a:gdLst>
              <a:gd name="T0" fmla="*/ 0 w 905504"/>
              <a:gd name="T1" fmla="*/ 334169 h 905504"/>
              <a:gd name="T2" fmla="*/ 98108 w 905504"/>
              <a:gd name="T3" fmla="*/ 97876 h 905504"/>
              <a:gd name="T4" fmla="*/ 334963 w 905504"/>
              <a:gd name="T5" fmla="*/ 0 h 905504"/>
              <a:gd name="T6" fmla="*/ 571817 w 905504"/>
              <a:gd name="T7" fmla="*/ 97876 h 905504"/>
              <a:gd name="T8" fmla="*/ 669925 w 905504"/>
              <a:gd name="T9" fmla="*/ 334169 h 905504"/>
              <a:gd name="T10" fmla="*/ 571817 w 905504"/>
              <a:gd name="T11" fmla="*/ 570461 h 905504"/>
              <a:gd name="T12" fmla="*/ 334963 w 905504"/>
              <a:gd name="T13" fmla="*/ 668337 h 905504"/>
              <a:gd name="T14" fmla="*/ 98108 w 905504"/>
              <a:gd name="T15" fmla="*/ 570461 h 905504"/>
              <a:gd name="T16" fmla="*/ 0 w 905504"/>
              <a:gd name="T17" fmla="*/ 334169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243364" tIns="210266" rIns="210266" bIns="121682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Freeform 25"/>
          <p:cNvSpPr/>
          <p:nvPr/>
        </p:nvSpPr>
        <p:spPr bwMode="auto">
          <a:xfrm flipV="1">
            <a:off x="4699331" y="1607690"/>
            <a:ext cx="686935" cy="359728"/>
          </a:xfrm>
          <a:custGeom>
            <a:avLst/>
            <a:gdLst>
              <a:gd name="T0" fmla="*/ 0 w 905504"/>
              <a:gd name="T1" fmla="*/ 334169 h 905504"/>
              <a:gd name="T2" fmla="*/ 98108 w 905504"/>
              <a:gd name="T3" fmla="*/ 97876 h 905504"/>
              <a:gd name="T4" fmla="*/ 334963 w 905504"/>
              <a:gd name="T5" fmla="*/ 0 h 905504"/>
              <a:gd name="T6" fmla="*/ 571817 w 905504"/>
              <a:gd name="T7" fmla="*/ 97876 h 905504"/>
              <a:gd name="T8" fmla="*/ 669925 w 905504"/>
              <a:gd name="T9" fmla="*/ 334169 h 905504"/>
              <a:gd name="T10" fmla="*/ 571817 w 905504"/>
              <a:gd name="T11" fmla="*/ 570461 h 905504"/>
              <a:gd name="T12" fmla="*/ 334963 w 905504"/>
              <a:gd name="T13" fmla="*/ 668337 h 905504"/>
              <a:gd name="T14" fmla="*/ 98108 w 905504"/>
              <a:gd name="T15" fmla="*/ 570461 h 905504"/>
              <a:gd name="T16" fmla="*/ 0 w 905504"/>
              <a:gd name="T17" fmla="*/ 334169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3D8B95"/>
          </a:solidFill>
          <a:ln>
            <a:noFill/>
          </a:ln>
        </p:spPr>
        <p:txBody>
          <a:bodyPr lIns="243364" tIns="210266" rIns="210266" bIns="121682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Freeform 120"/>
          <p:cNvSpPr>
            <a:spLocks noEditPoints="1"/>
          </p:cNvSpPr>
          <p:nvPr/>
        </p:nvSpPr>
        <p:spPr bwMode="auto">
          <a:xfrm>
            <a:off x="4859668" y="1790254"/>
            <a:ext cx="358118" cy="163203"/>
          </a:xfrm>
          <a:custGeom>
            <a:avLst/>
            <a:gdLst>
              <a:gd name="T0" fmla="*/ 283579 w 117"/>
              <a:gd name="T1" fmla="*/ 21015 h 101"/>
              <a:gd name="T2" fmla="*/ 283579 w 117"/>
              <a:gd name="T3" fmla="*/ 42030 h 101"/>
              <a:gd name="T4" fmla="*/ 44776 w 117"/>
              <a:gd name="T5" fmla="*/ 108076 h 101"/>
              <a:gd name="T6" fmla="*/ 0 w 117"/>
              <a:gd name="T7" fmla="*/ 84059 h 101"/>
              <a:gd name="T8" fmla="*/ 0 w 117"/>
              <a:gd name="T9" fmla="*/ 216152 h 101"/>
              <a:gd name="T10" fmla="*/ 44776 w 117"/>
              <a:gd name="T11" fmla="*/ 195137 h 101"/>
              <a:gd name="T12" fmla="*/ 71641 w 117"/>
              <a:gd name="T13" fmla="*/ 201141 h 101"/>
              <a:gd name="T14" fmla="*/ 62686 w 117"/>
              <a:gd name="T15" fmla="*/ 228160 h 101"/>
              <a:gd name="T16" fmla="*/ 86566 w 117"/>
              <a:gd name="T17" fmla="*/ 267188 h 101"/>
              <a:gd name="T18" fmla="*/ 149252 w 117"/>
              <a:gd name="T19" fmla="*/ 285200 h 101"/>
              <a:gd name="T20" fmla="*/ 158207 w 117"/>
              <a:gd name="T21" fmla="*/ 285200 h 101"/>
              <a:gd name="T22" fmla="*/ 191043 w 117"/>
              <a:gd name="T23" fmla="*/ 261183 h 101"/>
              <a:gd name="T24" fmla="*/ 197013 w 117"/>
              <a:gd name="T25" fmla="*/ 234164 h 101"/>
              <a:gd name="T26" fmla="*/ 283579 w 117"/>
              <a:gd name="T27" fmla="*/ 258181 h 101"/>
              <a:gd name="T28" fmla="*/ 283579 w 117"/>
              <a:gd name="T29" fmla="*/ 282198 h 101"/>
              <a:gd name="T30" fmla="*/ 349250 w 117"/>
              <a:gd name="T31" fmla="*/ 303213 h 101"/>
              <a:gd name="T32" fmla="*/ 349250 w 117"/>
              <a:gd name="T33" fmla="*/ 0 h 101"/>
              <a:gd name="T34" fmla="*/ 283579 w 117"/>
              <a:gd name="T35" fmla="*/ 21015 h 101"/>
              <a:gd name="T36" fmla="*/ 170147 w 117"/>
              <a:gd name="T37" fmla="*/ 255179 h 101"/>
              <a:gd name="T38" fmla="*/ 155222 w 117"/>
              <a:gd name="T39" fmla="*/ 264186 h 101"/>
              <a:gd name="T40" fmla="*/ 92536 w 117"/>
              <a:gd name="T41" fmla="*/ 246173 h 101"/>
              <a:gd name="T42" fmla="*/ 83581 w 117"/>
              <a:gd name="T43" fmla="*/ 234164 h 101"/>
              <a:gd name="T44" fmla="*/ 92536 w 117"/>
              <a:gd name="T45" fmla="*/ 207146 h 101"/>
              <a:gd name="T46" fmla="*/ 176118 w 117"/>
              <a:gd name="T47" fmla="*/ 231162 h 101"/>
              <a:gd name="T48" fmla="*/ 170147 w 117"/>
              <a:gd name="T49" fmla="*/ 255179 h 101"/>
              <a:gd name="T50" fmla="*/ 283579 w 117"/>
              <a:gd name="T51" fmla="*/ 150105 h 101"/>
              <a:gd name="T52" fmla="*/ 44776 w 117"/>
              <a:gd name="T53" fmla="*/ 150105 h 101"/>
              <a:gd name="T54" fmla="*/ 44776 w 117"/>
              <a:gd name="T55" fmla="*/ 129091 h 101"/>
              <a:gd name="T56" fmla="*/ 283579 w 117"/>
              <a:gd name="T57" fmla="*/ 63044 h 101"/>
              <a:gd name="T58" fmla="*/ 283579 w 117"/>
              <a:gd name="T59" fmla="*/ 150105 h 101"/>
              <a:gd name="T60" fmla="*/ 325370 w 117"/>
              <a:gd name="T61" fmla="*/ 150105 h 101"/>
              <a:gd name="T62" fmla="*/ 304474 w 117"/>
              <a:gd name="T63" fmla="*/ 150105 h 101"/>
              <a:gd name="T64" fmla="*/ 304474 w 117"/>
              <a:gd name="T65" fmla="*/ 42030 h 101"/>
              <a:gd name="T66" fmla="*/ 325370 w 117"/>
              <a:gd name="T67" fmla="*/ 42030 h 101"/>
              <a:gd name="T68" fmla="*/ 325370 w 117"/>
              <a:gd name="T69" fmla="*/ 150105 h 1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" h="101">
                <a:moveTo>
                  <a:pt x="95" y="7"/>
                </a:moveTo>
                <a:cubicBezTo>
                  <a:pt x="95" y="14"/>
                  <a:pt x="95" y="14"/>
                  <a:pt x="95" y="14"/>
                </a:cubicBezTo>
                <a:cubicBezTo>
                  <a:pt x="15" y="36"/>
                  <a:pt x="15" y="36"/>
                  <a:pt x="15" y="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2"/>
                  <a:pt x="0" y="72"/>
                  <a:pt x="0" y="72"/>
                </a:cubicBezTo>
                <a:cubicBezTo>
                  <a:pt x="15" y="65"/>
                  <a:pt x="15" y="65"/>
                  <a:pt x="15" y="65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76"/>
                  <a:pt x="21" y="76"/>
                  <a:pt x="21" y="76"/>
                </a:cubicBezTo>
                <a:cubicBezTo>
                  <a:pt x="20" y="82"/>
                  <a:pt x="23" y="88"/>
                  <a:pt x="29" y="89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95"/>
                  <a:pt x="52" y="95"/>
                  <a:pt x="53" y="95"/>
                </a:cubicBezTo>
                <a:cubicBezTo>
                  <a:pt x="58" y="95"/>
                  <a:pt x="62" y="92"/>
                  <a:pt x="64" y="87"/>
                </a:cubicBezTo>
                <a:cubicBezTo>
                  <a:pt x="66" y="78"/>
                  <a:pt x="66" y="78"/>
                  <a:pt x="66" y="78"/>
                </a:cubicBezTo>
                <a:cubicBezTo>
                  <a:pt x="95" y="86"/>
                  <a:pt x="95" y="86"/>
                  <a:pt x="95" y="86"/>
                </a:cubicBezTo>
                <a:cubicBezTo>
                  <a:pt x="95" y="94"/>
                  <a:pt x="95" y="94"/>
                  <a:pt x="95" y="94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7" y="0"/>
                  <a:pt x="117" y="0"/>
                  <a:pt x="117" y="0"/>
                </a:cubicBezTo>
                <a:lnTo>
                  <a:pt x="95" y="7"/>
                </a:lnTo>
                <a:close/>
                <a:moveTo>
                  <a:pt x="57" y="85"/>
                </a:moveTo>
                <a:cubicBezTo>
                  <a:pt x="56" y="87"/>
                  <a:pt x="54" y="88"/>
                  <a:pt x="52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29" y="82"/>
                  <a:pt x="28" y="80"/>
                  <a:pt x="28" y="78"/>
                </a:cubicBezTo>
                <a:cubicBezTo>
                  <a:pt x="31" y="69"/>
                  <a:pt x="31" y="69"/>
                  <a:pt x="31" y="69"/>
                </a:cubicBezTo>
                <a:cubicBezTo>
                  <a:pt x="59" y="77"/>
                  <a:pt x="59" y="77"/>
                  <a:pt x="59" y="77"/>
                </a:cubicBezTo>
                <a:lnTo>
                  <a:pt x="57" y="85"/>
                </a:lnTo>
                <a:close/>
                <a:moveTo>
                  <a:pt x="95" y="50"/>
                </a:moveTo>
                <a:cubicBezTo>
                  <a:pt x="15" y="50"/>
                  <a:pt x="15" y="50"/>
                  <a:pt x="15" y="50"/>
                </a:cubicBezTo>
                <a:cubicBezTo>
                  <a:pt x="15" y="43"/>
                  <a:pt x="15" y="43"/>
                  <a:pt x="15" y="43"/>
                </a:cubicBezTo>
                <a:cubicBezTo>
                  <a:pt x="95" y="21"/>
                  <a:pt x="95" y="21"/>
                  <a:pt x="95" y="21"/>
                </a:cubicBezTo>
                <a:lnTo>
                  <a:pt x="95" y="50"/>
                </a:lnTo>
                <a:close/>
                <a:moveTo>
                  <a:pt x="109" y="50"/>
                </a:moveTo>
                <a:cubicBezTo>
                  <a:pt x="102" y="50"/>
                  <a:pt x="102" y="50"/>
                  <a:pt x="102" y="50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9" y="14"/>
                  <a:pt x="109" y="14"/>
                  <a:pt x="109" y="14"/>
                </a:cubicBezTo>
                <a:lnTo>
                  <a:pt x="10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Freeform 16"/>
          <p:cNvSpPr/>
          <p:nvPr/>
        </p:nvSpPr>
        <p:spPr bwMode="auto">
          <a:xfrm flipV="1">
            <a:off x="3592376" y="2283050"/>
            <a:ext cx="685307" cy="359729"/>
          </a:xfrm>
          <a:custGeom>
            <a:avLst/>
            <a:gdLst>
              <a:gd name="T0" fmla="*/ 0 w 905504"/>
              <a:gd name="T1" fmla="*/ 334169 h 905504"/>
              <a:gd name="T2" fmla="*/ 97876 w 905504"/>
              <a:gd name="T3" fmla="*/ 97876 h 905504"/>
              <a:gd name="T4" fmla="*/ 334169 w 905504"/>
              <a:gd name="T5" fmla="*/ 0 h 905504"/>
              <a:gd name="T6" fmla="*/ 570461 w 905504"/>
              <a:gd name="T7" fmla="*/ 97876 h 905504"/>
              <a:gd name="T8" fmla="*/ 668337 w 905504"/>
              <a:gd name="T9" fmla="*/ 334169 h 905504"/>
              <a:gd name="T10" fmla="*/ 570461 w 905504"/>
              <a:gd name="T11" fmla="*/ 570462 h 905504"/>
              <a:gd name="T12" fmla="*/ 334169 w 905504"/>
              <a:gd name="T13" fmla="*/ 668338 h 905504"/>
              <a:gd name="T14" fmla="*/ 97876 w 905504"/>
              <a:gd name="T15" fmla="*/ 570462 h 905504"/>
              <a:gd name="T16" fmla="*/ 0 w 905504"/>
              <a:gd name="T17" fmla="*/ 334169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243364" tIns="210266" rIns="210266" bIns="121682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Freeform 45"/>
          <p:cNvSpPr>
            <a:spLocks noEditPoints="1"/>
          </p:cNvSpPr>
          <p:nvPr/>
        </p:nvSpPr>
        <p:spPr bwMode="auto">
          <a:xfrm>
            <a:off x="3733663" y="2408463"/>
            <a:ext cx="395558" cy="224723"/>
          </a:xfrm>
          <a:custGeom>
            <a:avLst/>
            <a:gdLst>
              <a:gd name="T0" fmla="*/ 339767 w 889"/>
              <a:gd name="T1" fmla="*/ 351316 h 965"/>
              <a:gd name="T2" fmla="*/ 296808 w 889"/>
              <a:gd name="T3" fmla="*/ 304156 h 965"/>
              <a:gd name="T4" fmla="*/ 302883 w 889"/>
              <a:gd name="T5" fmla="*/ 256132 h 965"/>
              <a:gd name="T6" fmla="*/ 292468 w 889"/>
              <a:gd name="T7" fmla="*/ 208972 h 965"/>
              <a:gd name="T8" fmla="*/ 267734 w 889"/>
              <a:gd name="T9" fmla="*/ 167437 h 965"/>
              <a:gd name="T10" fmla="*/ 230850 w 889"/>
              <a:gd name="T11" fmla="*/ 136286 h 965"/>
              <a:gd name="T12" fmla="*/ 185722 w 889"/>
              <a:gd name="T13" fmla="*/ 118980 h 965"/>
              <a:gd name="T14" fmla="*/ 137122 w 889"/>
              <a:gd name="T15" fmla="*/ 116817 h 965"/>
              <a:gd name="T16" fmla="*/ 90691 w 889"/>
              <a:gd name="T17" fmla="*/ 131094 h 965"/>
              <a:gd name="T18" fmla="*/ 51638 w 889"/>
              <a:gd name="T19" fmla="*/ 158784 h 965"/>
              <a:gd name="T20" fmla="*/ 23432 w 889"/>
              <a:gd name="T21" fmla="*/ 198156 h 965"/>
              <a:gd name="T22" fmla="*/ 9546 w 889"/>
              <a:gd name="T23" fmla="*/ 244450 h 965"/>
              <a:gd name="T24" fmla="*/ 11716 w 889"/>
              <a:gd name="T25" fmla="*/ 292907 h 965"/>
              <a:gd name="T26" fmla="*/ 29507 w 889"/>
              <a:gd name="T27" fmla="*/ 337903 h 965"/>
              <a:gd name="T28" fmla="*/ 60750 w 889"/>
              <a:gd name="T29" fmla="*/ 374679 h 965"/>
              <a:gd name="T30" fmla="*/ 102407 w 889"/>
              <a:gd name="T31" fmla="*/ 399340 h 965"/>
              <a:gd name="T32" fmla="*/ 149706 w 889"/>
              <a:gd name="T33" fmla="*/ 408859 h 965"/>
              <a:gd name="T34" fmla="*/ 197872 w 889"/>
              <a:gd name="T35" fmla="*/ 402802 h 965"/>
              <a:gd name="T36" fmla="*/ 241265 w 889"/>
              <a:gd name="T37" fmla="*/ 381602 h 965"/>
              <a:gd name="T38" fmla="*/ 262527 w 889"/>
              <a:gd name="T39" fmla="*/ 353479 h 965"/>
              <a:gd name="T40" fmla="*/ 333692 w 889"/>
              <a:gd name="T41" fmla="*/ 407994 h 965"/>
              <a:gd name="T42" fmla="*/ 365802 w 889"/>
              <a:gd name="T43" fmla="*/ 353912 h 965"/>
              <a:gd name="T44" fmla="*/ 197872 w 889"/>
              <a:gd name="T45" fmla="*/ 267381 h 965"/>
              <a:gd name="T46" fmla="*/ 137556 w 889"/>
              <a:gd name="T47" fmla="*/ 235797 h 965"/>
              <a:gd name="T48" fmla="*/ 165327 w 889"/>
              <a:gd name="T49" fmla="*/ 272573 h 965"/>
              <a:gd name="T50" fmla="*/ 119764 w 889"/>
              <a:gd name="T51" fmla="*/ 265650 h 965"/>
              <a:gd name="T52" fmla="*/ 176609 w 889"/>
              <a:gd name="T53" fmla="*/ 302858 h 965"/>
              <a:gd name="T54" fmla="*/ 177043 w 889"/>
              <a:gd name="T55" fmla="*/ 347855 h 965"/>
              <a:gd name="T56" fmla="*/ 133216 w 889"/>
              <a:gd name="T57" fmla="*/ 176956 h 965"/>
              <a:gd name="T58" fmla="*/ 238661 w 889"/>
              <a:gd name="T59" fmla="*/ 291609 h 965"/>
              <a:gd name="T60" fmla="*/ 249943 w 889"/>
              <a:gd name="T61" fmla="*/ 298099 h 965"/>
              <a:gd name="T62" fmla="*/ 129745 w 889"/>
              <a:gd name="T63" fmla="*/ 163976 h 965"/>
              <a:gd name="T64" fmla="*/ 180081 w 889"/>
              <a:gd name="T65" fmla="*/ 360402 h 965"/>
              <a:gd name="T66" fmla="*/ 236057 w 889"/>
              <a:gd name="T67" fmla="*/ 337903 h 965"/>
              <a:gd name="T68" fmla="*/ 47298 w 889"/>
              <a:gd name="T69" fmla="*/ 289879 h 965"/>
              <a:gd name="T70" fmla="*/ 262527 w 889"/>
              <a:gd name="T71" fmla="*/ 234932 h 965"/>
              <a:gd name="T72" fmla="*/ 364067 w 889"/>
              <a:gd name="T73" fmla="*/ 389389 h 965"/>
              <a:gd name="T74" fmla="*/ 335427 w 889"/>
              <a:gd name="T75" fmla="*/ 389389 h 965"/>
              <a:gd name="T76" fmla="*/ 350181 w 889"/>
              <a:gd name="T77" fmla="*/ 364295 h 965"/>
              <a:gd name="T78" fmla="*/ 364067 w 889"/>
              <a:gd name="T79" fmla="*/ 389389 h 965"/>
              <a:gd name="T80" fmla="*/ 235624 w 889"/>
              <a:gd name="T81" fmla="*/ 97780 h 965"/>
              <a:gd name="T82" fmla="*/ 247340 w 889"/>
              <a:gd name="T83" fmla="*/ 126768 h 965"/>
              <a:gd name="T84" fmla="*/ 269036 w 889"/>
              <a:gd name="T85" fmla="*/ 134988 h 965"/>
              <a:gd name="T86" fmla="*/ 298109 w 889"/>
              <a:gd name="T87" fmla="*/ 147103 h 965"/>
              <a:gd name="T88" fmla="*/ 319372 w 889"/>
              <a:gd name="T89" fmla="*/ 137584 h 965"/>
              <a:gd name="T90" fmla="*/ 348011 w 889"/>
              <a:gd name="T91" fmla="*/ 125470 h 965"/>
              <a:gd name="T92" fmla="*/ 356256 w 889"/>
              <a:gd name="T93" fmla="*/ 103837 h 965"/>
              <a:gd name="T94" fmla="*/ 368406 w 889"/>
              <a:gd name="T95" fmla="*/ 74849 h 965"/>
              <a:gd name="T96" fmla="*/ 358859 w 889"/>
              <a:gd name="T97" fmla="*/ 53649 h 965"/>
              <a:gd name="T98" fmla="*/ 347143 w 889"/>
              <a:gd name="T99" fmla="*/ 25094 h 965"/>
              <a:gd name="T100" fmla="*/ 325013 w 889"/>
              <a:gd name="T101" fmla="*/ 16874 h 965"/>
              <a:gd name="T102" fmla="*/ 296374 w 889"/>
              <a:gd name="T103" fmla="*/ 4759 h 965"/>
              <a:gd name="T104" fmla="*/ 275111 w 889"/>
              <a:gd name="T105" fmla="*/ 14278 h 965"/>
              <a:gd name="T106" fmla="*/ 246038 w 889"/>
              <a:gd name="T107" fmla="*/ 25959 h 965"/>
              <a:gd name="T108" fmla="*/ 237793 w 889"/>
              <a:gd name="T109" fmla="*/ 48025 h 965"/>
              <a:gd name="T110" fmla="*/ 226077 w 889"/>
              <a:gd name="T111" fmla="*/ 76580 h 965"/>
              <a:gd name="T112" fmla="*/ 297241 w 889"/>
              <a:gd name="T113" fmla="*/ 40237 h 965"/>
              <a:gd name="T114" fmla="*/ 297241 w 889"/>
              <a:gd name="T115" fmla="*/ 111625 h 965"/>
              <a:gd name="T116" fmla="*/ 297241 w 889"/>
              <a:gd name="T117" fmla="*/ 40237 h 965"/>
              <a:gd name="T118" fmla="*/ 297241 w 889"/>
              <a:gd name="T119" fmla="*/ 40237 h 9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89" h="965">
                <a:moveTo>
                  <a:pt x="843" y="818"/>
                </a:moveTo>
                <a:cubicBezTo>
                  <a:pt x="824" y="807"/>
                  <a:pt x="803" y="806"/>
                  <a:pt x="783" y="812"/>
                </a:cubicBezTo>
                <a:cubicBezTo>
                  <a:pt x="657" y="737"/>
                  <a:pt x="657" y="737"/>
                  <a:pt x="657" y="737"/>
                </a:cubicBezTo>
                <a:cubicBezTo>
                  <a:pt x="659" y="722"/>
                  <a:pt x="669" y="709"/>
                  <a:pt x="684" y="703"/>
                </a:cubicBezTo>
                <a:cubicBezTo>
                  <a:pt x="707" y="694"/>
                  <a:pt x="712" y="672"/>
                  <a:pt x="694" y="654"/>
                </a:cubicBezTo>
                <a:cubicBezTo>
                  <a:pt x="677" y="636"/>
                  <a:pt x="679" y="608"/>
                  <a:pt x="698" y="592"/>
                </a:cubicBezTo>
                <a:cubicBezTo>
                  <a:pt x="716" y="576"/>
                  <a:pt x="714" y="554"/>
                  <a:pt x="691" y="542"/>
                </a:cubicBezTo>
                <a:cubicBezTo>
                  <a:pt x="670" y="531"/>
                  <a:pt x="662" y="504"/>
                  <a:pt x="674" y="483"/>
                </a:cubicBezTo>
                <a:cubicBezTo>
                  <a:pt x="687" y="462"/>
                  <a:pt x="677" y="441"/>
                  <a:pt x="653" y="438"/>
                </a:cubicBezTo>
                <a:cubicBezTo>
                  <a:pt x="628" y="434"/>
                  <a:pt x="612" y="412"/>
                  <a:pt x="617" y="387"/>
                </a:cubicBezTo>
                <a:cubicBezTo>
                  <a:pt x="622" y="363"/>
                  <a:pt x="606" y="347"/>
                  <a:pt x="582" y="352"/>
                </a:cubicBezTo>
                <a:cubicBezTo>
                  <a:pt x="557" y="356"/>
                  <a:pt x="535" y="340"/>
                  <a:pt x="532" y="315"/>
                </a:cubicBezTo>
                <a:cubicBezTo>
                  <a:pt x="529" y="291"/>
                  <a:pt x="508" y="281"/>
                  <a:pt x="487" y="293"/>
                </a:cubicBezTo>
                <a:cubicBezTo>
                  <a:pt x="465" y="305"/>
                  <a:pt x="439" y="297"/>
                  <a:pt x="428" y="275"/>
                </a:cubicBezTo>
                <a:cubicBezTo>
                  <a:pt x="417" y="253"/>
                  <a:pt x="395" y="250"/>
                  <a:pt x="378" y="268"/>
                </a:cubicBezTo>
                <a:cubicBezTo>
                  <a:pt x="362" y="287"/>
                  <a:pt x="334" y="288"/>
                  <a:pt x="316" y="270"/>
                </a:cubicBezTo>
                <a:cubicBezTo>
                  <a:pt x="299" y="253"/>
                  <a:pt x="277" y="258"/>
                  <a:pt x="267" y="280"/>
                </a:cubicBezTo>
                <a:cubicBezTo>
                  <a:pt x="258" y="303"/>
                  <a:pt x="232" y="313"/>
                  <a:pt x="209" y="303"/>
                </a:cubicBezTo>
                <a:cubicBezTo>
                  <a:pt x="187" y="292"/>
                  <a:pt x="168" y="303"/>
                  <a:pt x="166" y="328"/>
                </a:cubicBezTo>
                <a:cubicBezTo>
                  <a:pt x="165" y="353"/>
                  <a:pt x="143" y="370"/>
                  <a:pt x="119" y="367"/>
                </a:cubicBezTo>
                <a:cubicBezTo>
                  <a:pt x="94" y="365"/>
                  <a:pt x="80" y="382"/>
                  <a:pt x="86" y="405"/>
                </a:cubicBezTo>
                <a:cubicBezTo>
                  <a:pt x="93" y="429"/>
                  <a:pt x="78" y="453"/>
                  <a:pt x="54" y="458"/>
                </a:cubicBezTo>
                <a:cubicBezTo>
                  <a:pt x="30" y="464"/>
                  <a:pt x="21" y="485"/>
                  <a:pt x="35" y="505"/>
                </a:cubicBezTo>
                <a:cubicBezTo>
                  <a:pt x="50" y="525"/>
                  <a:pt x="44" y="553"/>
                  <a:pt x="22" y="565"/>
                </a:cubicBezTo>
                <a:cubicBezTo>
                  <a:pt x="1" y="578"/>
                  <a:pt x="0" y="601"/>
                  <a:pt x="20" y="616"/>
                </a:cubicBezTo>
                <a:cubicBezTo>
                  <a:pt x="40" y="630"/>
                  <a:pt x="43" y="658"/>
                  <a:pt x="27" y="677"/>
                </a:cubicBezTo>
                <a:cubicBezTo>
                  <a:pt x="11" y="696"/>
                  <a:pt x="18" y="718"/>
                  <a:pt x="41" y="725"/>
                </a:cubicBezTo>
                <a:cubicBezTo>
                  <a:pt x="65" y="733"/>
                  <a:pt x="77" y="758"/>
                  <a:pt x="68" y="781"/>
                </a:cubicBezTo>
                <a:cubicBezTo>
                  <a:pt x="59" y="804"/>
                  <a:pt x="72" y="822"/>
                  <a:pt x="97" y="822"/>
                </a:cubicBezTo>
                <a:cubicBezTo>
                  <a:pt x="122" y="821"/>
                  <a:pt x="141" y="841"/>
                  <a:pt x="140" y="866"/>
                </a:cubicBezTo>
                <a:cubicBezTo>
                  <a:pt x="139" y="891"/>
                  <a:pt x="158" y="904"/>
                  <a:pt x="181" y="895"/>
                </a:cubicBezTo>
                <a:cubicBezTo>
                  <a:pt x="204" y="887"/>
                  <a:pt x="229" y="899"/>
                  <a:pt x="236" y="923"/>
                </a:cubicBezTo>
                <a:cubicBezTo>
                  <a:pt x="243" y="946"/>
                  <a:pt x="265" y="953"/>
                  <a:pt x="284" y="937"/>
                </a:cubicBezTo>
                <a:cubicBezTo>
                  <a:pt x="303" y="922"/>
                  <a:pt x="331" y="925"/>
                  <a:pt x="345" y="945"/>
                </a:cubicBezTo>
                <a:cubicBezTo>
                  <a:pt x="360" y="965"/>
                  <a:pt x="383" y="965"/>
                  <a:pt x="395" y="944"/>
                </a:cubicBezTo>
                <a:cubicBezTo>
                  <a:pt x="409" y="923"/>
                  <a:pt x="436" y="917"/>
                  <a:pt x="456" y="931"/>
                </a:cubicBezTo>
                <a:cubicBezTo>
                  <a:pt x="476" y="946"/>
                  <a:pt x="497" y="938"/>
                  <a:pt x="503" y="914"/>
                </a:cubicBezTo>
                <a:cubicBezTo>
                  <a:pt x="509" y="889"/>
                  <a:pt x="533" y="875"/>
                  <a:pt x="556" y="882"/>
                </a:cubicBezTo>
                <a:cubicBezTo>
                  <a:pt x="580" y="889"/>
                  <a:pt x="597" y="875"/>
                  <a:pt x="595" y="850"/>
                </a:cubicBezTo>
                <a:cubicBezTo>
                  <a:pt x="593" y="838"/>
                  <a:pt x="598" y="826"/>
                  <a:pt x="605" y="817"/>
                </a:cubicBezTo>
                <a:cubicBezTo>
                  <a:pt x="735" y="894"/>
                  <a:pt x="735" y="894"/>
                  <a:pt x="735" y="894"/>
                </a:cubicBezTo>
                <a:cubicBezTo>
                  <a:pt x="739" y="914"/>
                  <a:pt x="750" y="932"/>
                  <a:pt x="769" y="943"/>
                </a:cubicBezTo>
                <a:cubicBezTo>
                  <a:pt x="804" y="964"/>
                  <a:pt x="848" y="952"/>
                  <a:pt x="869" y="918"/>
                </a:cubicBezTo>
                <a:cubicBezTo>
                  <a:pt x="889" y="883"/>
                  <a:pt x="878" y="839"/>
                  <a:pt x="843" y="818"/>
                </a:cubicBezTo>
                <a:close/>
                <a:moveTo>
                  <a:pt x="550" y="674"/>
                </a:moveTo>
                <a:cubicBezTo>
                  <a:pt x="456" y="618"/>
                  <a:pt x="456" y="618"/>
                  <a:pt x="456" y="618"/>
                </a:cubicBezTo>
                <a:cubicBezTo>
                  <a:pt x="455" y="588"/>
                  <a:pt x="440" y="559"/>
                  <a:pt x="412" y="543"/>
                </a:cubicBezTo>
                <a:cubicBezTo>
                  <a:pt x="381" y="525"/>
                  <a:pt x="345" y="527"/>
                  <a:pt x="317" y="545"/>
                </a:cubicBezTo>
                <a:cubicBezTo>
                  <a:pt x="368" y="575"/>
                  <a:pt x="368" y="575"/>
                  <a:pt x="368" y="575"/>
                </a:cubicBezTo>
                <a:cubicBezTo>
                  <a:pt x="387" y="586"/>
                  <a:pt x="392" y="610"/>
                  <a:pt x="381" y="630"/>
                </a:cubicBezTo>
                <a:cubicBezTo>
                  <a:pt x="370" y="649"/>
                  <a:pt x="346" y="655"/>
                  <a:pt x="328" y="644"/>
                </a:cubicBezTo>
                <a:cubicBezTo>
                  <a:pt x="276" y="614"/>
                  <a:pt x="276" y="614"/>
                  <a:pt x="276" y="614"/>
                </a:cubicBezTo>
                <a:cubicBezTo>
                  <a:pt x="273" y="647"/>
                  <a:pt x="289" y="680"/>
                  <a:pt x="320" y="698"/>
                </a:cubicBezTo>
                <a:cubicBezTo>
                  <a:pt x="348" y="715"/>
                  <a:pt x="380" y="714"/>
                  <a:pt x="407" y="700"/>
                </a:cubicBezTo>
                <a:cubicBezTo>
                  <a:pt x="498" y="754"/>
                  <a:pt x="498" y="754"/>
                  <a:pt x="498" y="754"/>
                </a:cubicBezTo>
                <a:cubicBezTo>
                  <a:pt x="473" y="777"/>
                  <a:pt x="443" y="795"/>
                  <a:pt x="408" y="804"/>
                </a:cubicBezTo>
                <a:cubicBezTo>
                  <a:pt x="299" y="832"/>
                  <a:pt x="188" y="766"/>
                  <a:pt x="160" y="657"/>
                </a:cubicBezTo>
                <a:cubicBezTo>
                  <a:pt x="132" y="548"/>
                  <a:pt x="198" y="437"/>
                  <a:pt x="307" y="409"/>
                </a:cubicBezTo>
                <a:cubicBezTo>
                  <a:pt x="415" y="381"/>
                  <a:pt x="527" y="447"/>
                  <a:pt x="555" y="556"/>
                </a:cubicBezTo>
                <a:cubicBezTo>
                  <a:pt x="565" y="596"/>
                  <a:pt x="562" y="637"/>
                  <a:pt x="550" y="674"/>
                </a:cubicBezTo>
                <a:close/>
                <a:moveTo>
                  <a:pt x="595" y="700"/>
                </a:moveTo>
                <a:cubicBezTo>
                  <a:pt x="576" y="689"/>
                  <a:pt x="576" y="689"/>
                  <a:pt x="576" y="689"/>
                </a:cubicBezTo>
                <a:cubicBezTo>
                  <a:pt x="592" y="646"/>
                  <a:pt x="597" y="597"/>
                  <a:pt x="584" y="548"/>
                </a:cubicBezTo>
                <a:cubicBezTo>
                  <a:pt x="552" y="423"/>
                  <a:pt x="424" y="347"/>
                  <a:pt x="299" y="379"/>
                </a:cubicBezTo>
                <a:cubicBezTo>
                  <a:pt x="174" y="412"/>
                  <a:pt x="98" y="539"/>
                  <a:pt x="130" y="665"/>
                </a:cubicBezTo>
                <a:cubicBezTo>
                  <a:pt x="163" y="790"/>
                  <a:pt x="290" y="865"/>
                  <a:pt x="415" y="833"/>
                </a:cubicBezTo>
                <a:cubicBezTo>
                  <a:pt x="459" y="822"/>
                  <a:pt x="496" y="799"/>
                  <a:pt x="524" y="770"/>
                </a:cubicBezTo>
                <a:cubicBezTo>
                  <a:pt x="544" y="781"/>
                  <a:pt x="544" y="781"/>
                  <a:pt x="544" y="781"/>
                </a:cubicBezTo>
                <a:cubicBezTo>
                  <a:pt x="512" y="815"/>
                  <a:pt x="470" y="841"/>
                  <a:pt x="421" y="854"/>
                </a:cubicBezTo>
                <a:cubicBezTo>
                  <a:pt x="284" y="889"/>
                  <a:pt x="145" y="807"/>
                  <a:pt x="109" y="670"/>
                </a:cubicBezTo>
                <a:cubicBezTo>
                  <a:pt x="74" y="533"/>
                  <a:pt x="157" y="394"/>
                  <a:pt x="294" y="359"/>
                </a:cubicBezTo>
                <a:cubicBezTo>
                  <a:pt x="430" y="323"/>
                  <a:pt x="570" y="406"/>
                  <a:pt x="605" y="543"/>
                </a:cubicBezTo>
                <a:cubicBezTo>
                  <a:pt x="619" y="597"/>
                  <a:pt x="614" y="652"/>
                  <a:pt x="595" y="700"/>
                </a:cubicBezTo>
                <a:close/>
                <a:moveTo>
                  <a:pt x="839" y="900"/>
                </a:moveTo>
                <a:cubicBezTo>
                  <a:pt x="806" y="919"/>
                  <a:pt x="806" y="919"/>
                  <a:pt x="806" y="919"/>
                </a:cubicBezTo>
                <a:cubicBezTo>
                  <a:pt x="773" y="900"/>
                  <a:pt x="773" y="900"/>
                  <a:pt x="773" y="900"/>
                </a:cubicBezTo>
                <a:cubicBezTo>
                  <a:pt x="773" y="861"/>
                  <a:pt x="773" y="861"/>
                  <a:pt x="773" y="861"/>
                </a:cubicBezTo>
                <a:cubicBezTo>
                  <a:pt x="807" y="842"/>
                  <a:pt x="807" y="842"/>
                  <a:pt x="807" y="842"/>
                </a:cubicBezTo>
                <a:cubicBezTo>
                  <a:pt x="840" y="862"/>
                  <a:pt x="840" y="862"/>
                  <a:pt x="840" y="862"/>
                </a:cubicBezTo>
                <a:lnTo>
                  <a:pt x="839" y="900"/>
                </a:lnTo>
                <a:close/>
                <a:moveTo>
                  <a:pt x="526" y="216"/>
                </a:moveTo>
                <a:cubicBezTo>
                  <a:pt x="543" y="226"/>
                  <a:pt x="543" y="226"/>
                  <a:pt x="543" y="226"/>
                </a:cubicBezTo>
                <a:cubicBezTo>
                  <a:pt x="557" y="235"/>
                  <a:pt x="569" y="256"/>
                  <a:pt x="569" y="273"/>
                </a:cubicBezTo>
                <a:cubicBezTo>
                  <a:pt x="570" y="293"/>
                  <a:pt x="570" y="293"/>
                  <a:pt x="570" y="293"/>
                </a:cubicBezTo>
                <a:cubicBezTo>
                  <a:pt x="571" y="309"/>
                  <a:pt x="585" y="320"/>
                  <a:pt x="601" y="316"/>
                </a:cubicBezTo>
                <a:cubicBezTo>
                  <a:pt x="620" y="312"/>
                  <a:pt x="620" y="312"/>
                  <a:pt x="620" y="312"/>
                </a:cubicBezTo>
                <a:cubicBezTo>
                  <a:pt x="637" y="308"/>
                  <a:pt x="660" y="315"/>
                  <a:pt x="672" y="326"/>
                </a:cubicBezTo>
                <a:cubicBezTo>
                  <a:pt x="687" y="340"/>
                  <a:pt x="687" y="340"/>
                  <a:pt x="687" y="340"/>
                </a:cubicBezTo>
                <a:cubicBezTo>
                  <a:pt x="699" y="351"/>
                  <a:pt x="716" y="349"/>
                  <a:pt x="725" y="335"/>
                </a:cubicBezTo>
                <a:cubicBezTo>
                  <a:pt x="736" y="318"/>
                  <a:pt x="736" y="318"/>
                  <a:pt x="736" y="318"/>
                </a:cubicBezTo>
                <a:cubicBezTo>
                  <a:pt x="745" y="304"/>
                  <a:pt x="766" y="291"/>
                  <a:pt x="782" y="291"/>
                </a:cubicBezTo>
                <a:cubicBezTo>
                  <a:pt x="802" y="290"/>
                  <a:pt x="802" y="290"/>
                  <a:pt x="802" y="290"/>
                </a:cubicBezTo>
                <a:cubicBezTo>
                  <a:pt x="819" y="290"/>
                  <a:pt x="830" y="276"/>
                  <a:pt x="826" y="259"/>
                </a:cubicBezTo>
                <a:cubicBezTo>
                  <a:pt x="821" y="240"/>
                  <a:pt x="821" y="240"/>
                  <a:pt x="821" y="240"/>
                </a:cubicBezTo>
                <a:cubicBezTo>
                  <a:pt x="818" y="224"/>
                  <a:pt x="824" y="200"/>
                  <a:pt x="835" y="188"/>
                </a:cubicBezTo>
                <a:cubicBezTo>
                  <a:pt x="849" y="173"/>
                  <a:pt x="849" y="173"/>
                  <a:pt x="849" y="173"/>
                </a:cubicBezTo>
                <a:cubicBezTo>
                  <a:pt x="860" y="161"/>
                  <a:pt x="858" y="144"/>
                  <a:pt x="844" y="135"/>
                </a:cubicBezTo>
                <a:cubicBezTo>
                  <a:pt x="827" y="124"/>
                  <a:pt x="827" y="124"/>
                  <a:pt x="827" y="124"/>
                </a:cubicBezTo>
                <a:cubicBezTo>
                  <a:pt x="813" y="115"/>
                  <a:pt x="801" y="95"/>
                  <a:pt x="800" y="78"/>
                </a:cubicBezTo>
                <a:cubicBezTo>
                  <a:pt x="800" y="58"/>
                  <a:pt x="800" y="58"/>
                  <a:pt x="800" y="58"/>
                </a:cubicBezTo>
                <a:cubicBezTo>
                  <a:pt x="799" y="41"/>
                  <a:pt x="785" y="31"/>
                  <a:pt x="769" y="34"/>
                </a:cubicBezTo>
                <a:cubicBezTo>
                  <a:pt x="749" y="39"/>
                  <a:pt x="749" y="39"/>
                  <a:pt x="749" y="39"/>
                </a:cubicBezTo>
                <a:cubicBezTo>
                  <a:pt x="733" y="42"/>
                  <a:pt x="710" y="36"/>
                  <a:pt x="698" y="25"/>
                </a:cubicBezTo>
                <a:cubicBezTo>
                  <a:pt x="683" y="11"/>
                  <a:pt x="683" y="11"/>
                  <a:pt x="683" y="11"/>
                </a:cubicBezTo>
                <a:cubicBezTo>
                  <a:pt x="671" y="0"/>
                  <a:pt x="653" y="2"/>
                  <a:pt x="645" y="16"/>
                </a:cubicBezTo>
                <a:cubicBezTo>
                  <a:pt x="634" y="33"/>
                  <a:pt x="634" y="33"/>
                  <a:pt x="634" y="33"/>
                </a:cubicBezTo>
                <a:cubicBezTo>
                  <a:pt x="625" y="47"/>
                  <a:pt x="604" y="59"/>
                  <a:pt x="587" y="60"/>
                </a:cubicBezTo>
                <a:cubicBezTo>
                  <a:pt x="567" y="60"/>
                  <a:pt x="567" y="60"/>
                  <a:pt x="567" y="60"/>
                </a:cubicBezTo>
                <a:cubicBezTo>
                  <a:pt x="551" y="61"/>
                  <a:pt x="540" y="75"/>
                  <a:pt x="544" y="91"/>
                </a:cubicBezTo>
                <a:cubicBezTo>
                  <a:pt x="548" y="111"/>
                  <a:pt x="548" y="111"/>
                  <a:pt x="548" y="111"/>
                </a:cubicBezTo>
                <a:cubicBezTo>
                  <a:pt x="552" y="127"/>
                  <a:pt x="546" y="150"/>
                  <a:pt x="534" y="163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09" y="189"/>
                  <a:pt x="512" y="207"/>
                  <a:pt x="526" y="216"/>
                </a:cubicBezTo>
                <a:close/>
                <a:moveTo>
                  <a:pt x="685" y="93"/>
                </a:moveTo>
                <a:cubicBezTo>
                  <a:pt x="730" y="93"/>
                  <a:pt x="767" y="130"/>
                  <a:pt x="767" y="175"/>
                </a:cubicBezTo>
                <a:cubicBezTo>
                  <a:pt x="767" y="221"/>
                  <a:pt x="730" y="258"/>
                  <a:pt x="685" y="258"/>
                </a:cubicBezTo>
                <a:cubicBezTo>
                  <a:pt x="639" y="258"/>
                  <a:pt x="603" y="221"/>
                  <a:pt x="603" y="175"/>
                </a:cubicBezTo>
                <a:cubicBezTo>
                  <a:pt x="603" y="130"/>
                  <a:pt x="639" y="93"/>
                  <a:pt x="685" y="93"/>
                </a:cubicBezTo>
                <a:close/>
                <a:moveTo>
                  <a:pt x="685" y="93"/>
                </a:moveTo>
                <a:cubicBezTo>
                  <a:pt x="685" y="93"/>
                  <a:pt x="685" y="93"/>
                  <a:pt x="685" y="9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1" name="Freeform 7"/>
          <p:cNvSpPr/>
          <p:nvPr/>
        </p:nvSpPr>
        <p:spPr bwMode="auto">
          <a:xfrm flipV="1">
            <a:off x="7785291" y="2239851"/>
            <a:ext cx="686935" cy="359729"/>
          </a:xfrm>
          <a:custGeom>
            <a:avLst/>
            <a:gdLst>
              <a:gd name="T0" fmla="*/ 0 w 905504"/>
              <a:gd name="T1" fmla="*/ 334169 h 905504"/>
              <a:gd name="T2" fmla="*/ 98108 w 905504"/>
              <a:gd name="T3" fmla="*/ 97876 h 905504"/>
              <a:gd name="T4" fmla="*/ 334963 w 905504"/>
              <a:gd name="T5" fmla="*/ 0 h 905504"/>
              <a:gd name="T6" fmla="*/ 571817 w 905504"/>
              <a:gd name="T7" fmla="*/ 97876 h 905504"/>
              <a:gd name="T8" fmla="*/ 669925 w 905504"/>
              <a:gd name="T9" fmla="*/ 334169 h 905504"/>
              <a:gd name="T10" fmla="*/ 571817 w 905504"/>
              <a:gd name="T11" fmla="*/ 570462 h 905504"/>
              <a:gd name="T12" fmla="*/ 334963 w 905504"/>
              <a:gd name="T13" fmla="*/ 668338 h 905504"/>
              <a:gd name="T14" fmla="*/ 98108 w 905504"/>
              <a:gd name="T15" fmla="*/ 570462 h 905504"/>
              <a:gd name="T16" fmla="*/ 0 w 905504"/>
              <a:gd name="T17" fmla="*/ 334169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243364" tIns="210266" rIns="210266" bIns="121682" anchor="ctr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4550" y="1590199"/>
            <a:ext cx="1767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幼圆" panose="02010509060101010101" pitchFamily="49" charset="-122"/>
                <a:ea typeface="微软雅黑 Light" panose="020B0502040204020203" pitchFamily="34" charset="-122"/>
              </a:rPr>
              <a:t>成考考前辅导</a:t>
            </a:r>
            <a:endParaRPr lang="zh-CN" altLang="en-US" sz="2000" dirty="0">
              <a:solidFill>
                <a:prstClr val="black"/>
              </a:solidFill>
              <a:latin typeface="幼圆" panose="02010509060101010101" pitchFamily="49" charset="-122"/>
              <a:ea typeface="微软雅黑 Light" panose="020B0502040204020203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065822" y="2906112"/>
            <a:ext cx="1241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幼圆" panose="02010509060101010101" pitchFamily="49" charset="-122"/>
                <a:ea typeface="微软雅黑 Light" panose="020B0502040204020203" pitchFamily="34" charset="-122"/>
              </a:rPr>
              <a:t>远程学历</a:t>
            </a:r>
            <a:endParaRPr lang="zh-CN" altLang="en-US" sz="2000" dirty="0">
              <a:solidFill>
                <a:prstClr val="black"/>
              </a:solidFill>
              <a:latin typeface="幼圆" panose="02010509060101010101" pitchFamily="49" charset="-122"/>
              <a:ea typeface="微软雅黑 Light" panose="020B0502040204020203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802829" y="2283943"/>
            <a:ext cx="1767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幼圆" panose="02010509060101010101" pitchFamily="49" charset="-122"/>
                <a:ea typeface="微软雅黑 Light" panose="020B0502040204020203" pitchFamily="34" charset="-122"/>
              </a:rPr>
              <a:t>学位英语辅导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幼圆" panose="02010509060101010101" pitchFamily="49" charset="-122"/>
              <a:ea typeface="微软雅黑 Light" panose="020B0502040204020203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400803" y="1595211"/>
            <a:ext cx="1241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幼圆" panose="02010509060101010101" pitchFamily="49" charset="-122"/>
                <a:ea typeface="微软雅黑 Light" panose="020B0502040204020203" pitchFamily="34" charset="-122"/>
              </a:rPr>
              <a:t>人力资源</a:t>
            </a:r>
            <a:endParaRPr lang="zh-CN" altLang="en-US" sz="2000" dirty="0">
              <a:solidFill>
                <a:prstClr val="black"/>
              </a:solidFill>
              <a:latin typeface="幼圆" panose="02010509060101010101" pitchFamily="49" charset="-122"/>
              <a:ea typeface="微软雅黑 Light" panose="020B0502040204020203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489094" y="2239851"/>
            <a:ext cx="2556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幼圆" panose="02010509060101010101" pitchFamily="49" charset="-122"/>
                <a:ea typeface="微软雅黑 Light" panose="020B0502040204020203" pitchFamily="34" charset="-122"/>
              </a:rPr>
              <a:t>会计证、初职、中职</a:t>
            </a:r>
            <a:endParaRPr lang="zh-CN" altLang="en-US" sz="2000" dirty="0">
              <a:solidFill>
                <a:prstClr val="black"/>
              </a:solidFill>
              <a:latin typeface="幼圆" panose="02010509060101010101" pitchFamily="49" charset="-122"/>
              <a:ea typeface="微软雅黑 Light" panose="020B0502040204020203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586983" y="3192202"/>
            <a:ext cx="232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defTabSz="1333500">
              <a:lnSpc>
                <a:spcPct val="90000"/>
              </a:lnSpc>
              <a:spcAft>
                <a:spcPct val="15000"/>
              </a:spcAft>
            </a:pPr>
            <a:r>
              <a:rPr lang="zh-CN" altLang="en-US" sz="2000" dirty="0" smtClean="0">
                <a:solidFill>
                  <a:prstClr val="black"/>
                </a:solidFill>
                <a:latin typeface="幼圆" panose="02010509060101010101" pitchFamily="49" charset="-122"/>
                <a:ea typeface="微软雅黑 Light" panose="020B0502040204020203" pitchFamily="34" charset="-122"/>
              </a:rPr>
              <a:t>经济师、统计师</a:t>
            </a:r>
            <a:endParaRPr lang="zh-CN" altLang="en-US" sz="2000" dirty="0">
              <a:solidFill>
                <a:prstClr val="black"/>
              </a:solidFill>
              <a:latin typeface="幼圆" panose="02010509060101010101" pitchFamily="49" charset="-122"/>
              <a:ea typeface="微软雅黑 Light" panose="020B0502040204020203" pitchFamily="34" charset="-122"/>
            </a:endParaRPr>
          </a:p>
        </p:txBody>
      </p:sp>
      <p:pic>
        <p:nvPicPr>
          <p:cNvPr id="24579" name="Picture 3" descr="C:\Users\魏文亮\Desktop\未标题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98" y="1740268"/>
            <a:ext cx="403499" cy="31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魏文亮\Desktop\未标题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82" y="3190799"/>
            <a:ext cx="470041" cy="37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魏文亮\Desktop\未标题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35" y="2269602"/>
            <a:ext cx="441445" cy="34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05860" y="5094871"/>
            <a:ext cx="7280711" cy="133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老带新：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老生需至各班主任或教务老师处登记被推荐人的姓名及联系方式，给予预留名额，同时也会给老生有优惠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138225" y="557060"/>
            <a:ext cx="6166884" cy="484771"/>
            <a:chOff x="0" y="220093"/>
            <a:chExt cx="5828170" cy="484460"/>
          </a:xfrm>
        </p:grpSpPr>
        <p:sp>
          <p:nvSpPr>
            <p:cNvPr id="31" name="矩形 30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2" name="文本框 18"/>
            <p:cNvSpPr txBox="1"/>
            <p:nvPr/>
          </p:nvSpPr>
          <p:spPr>
            <a:xfrm>
              <a:off x="401742" y="220093"/>
              <a:ext cx="5426428" cy="461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再培训服务</a:t>
              </a:r>
              <a:endPara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613502" y="6148166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563" y="3451225"/>
            <a:ext cx="519112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997304" y="6209506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612900" y="4345021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769351" y="5380832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868406" y="5589588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8482811" y="6400542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9751219" y="5045075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0306253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787400" y="5652293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2053431" y="5282075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445294" y="2268538"/>
            <a:ext cx="627063" cy="628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1"/>
          <a:srcRect l="36905" t="33759" r="32570" b="22025"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444875" y="90314"/>
            <a:ext cx="5749471" cy="6314785"/>
            <a:chOff x="3565662" y="300100"/>
            <a:chExt cx="5070953" cy="6036274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632" y="300130"/>
              <a:ext cx="5071014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59267" y="2427581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759267" y="2462509"/>
              <a:ext cx="268866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59267" y="3448440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959" y="3511946"/>
              <a:ext cx="145702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1"/>
            <a:srcRect l="35176"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098346" y="1207047"/>
            <a:ext cx="6096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 latinLnBrk="1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1" kern="0" spc="150" dirty="0" smtClean="0">
                <a:ln w="11430"/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预祝大家：</a:t>
            </a:r>
            <a:endParaRPr lang="en-US" altLang="zh-CN" sz="2400" b="1" kern="0" spc="150" dirty="0" smtClean="0">
              <a:ln w="11430"/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ctr" latinLnBrk="1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1" kern="0" spc="150" dirty="0" smtClean="0">
                <a:ln w="11430"/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收获知识，收获希望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4713" y="2374072"/>
            <a:ext cx="4416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spcBef>
                <a:spcPct val="50000"/>
              </a:spcBef>
              <a:defRPr/>
            </a:pPr>
            <a:r>
              <a:rPr lang="zh-CN" altLang="en-US" sz="6600" dirty="0">
                <a:ln w="1905"/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顺利毕业！</a:t>
            </a:r>
            <a:endParaRPr lang="en-US" altLang="ko-KR" sz="6600" dirty="0">
              <a:ln w="1905"/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8" grpId="0" animBg="1"/>
      <p:bldP spid="219" grpId="0" animBg="1"/>
      <p:bldP spid="220" grpId="0" animBg="1"/>
      <p:bldP spid="197" grpId="0" animBg="1"/>
      <p:bldP spid="198" grpId="0" animBg="1"/>
      <p:bldP spid="2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4667" y="148856"/>
            <a:ext cx="4436824" cy="1178421"/>
          </a:xfrm>
        </p:spPr>
        <p:txBody>
          <a:bodyPr/>
          <a:lstStyle/>
          <a:p>
            <a:r>
              <a:rPr lang="zh-CN" altLang="en-US" sz="3600" dirty="0" smtClean="0"/>
              <a:t>教务团队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联系我们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34" y="2163361"/>
            <a:ext cx="3962753" cy="3962753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665597" y="827962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65597" y="5118099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16459" y="919069"/>
            <a:ext cx="5887966" cy="403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教务老师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：王芳、苟娇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：63984800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810</a:t>
            </a:r>
            <a:endParaRPr lang="zh-CN" altLang="en-US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endParaRPr lang="zh-CN" altLang="en-US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 Q：28501398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2853659108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877199909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13261127054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ts val="256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13261127242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7104425" y="1508760"/>
            <a:ext cx="550545" cy="5886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64734" y="1506279"/>
            <a:ext cx="401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微信学习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（重要）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0758" y="4974877"/>
            <a:ext cx="767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班  主  任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刘丽华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老师 ： 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13521041940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5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12143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15075" y="12827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6360336" y="5871583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5232402" y="1684338"/>
            <a:ext cx="1176336" cy="1085850"/>
            <a:chOff x="5231861" y="1684578"/>
            <a:chExt cx="1177198" cy="1085850"/>
          </a:xfrm>
        </p:grpSpPr>
        <p:grpSp>
          <p:nvGrpSpPr>
            <p:cNvPr id="7225" name="组合 10"/>
            <p:cNvGrpSpPr/>
            <p:nvPr/>
          </p:nvGrpSpPr>
          <p:grpSpPr bwMode="auto">
            <a:xfrm>
              <a:off x="5323209" y="1684578"/>
              <a:ext cx="1085850" cy="1085850"/>
              <a:chOff x="1276350" y="1504950"/>
              <a:chExt cx="1085850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43825" y="1586210"/>
                <a:ext cx="95090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  <a:endParaRPr lang="zh-CN" altLang="en-US" sz="54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 rot="19343822">
              <a:off x="5231861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/>
          <p:nvPr/>
        </p:nvGrpSpPr>
        <p:grpSpPr bwMode="auto">
          <a:xfrm>
            <a:off x="5511286" y="4578576"/>
            <a:ext cx="1708664" cy="1235644"/>
            <a:chOff x="5741798" y="5356202"/>
            <a:chExt cx="1481017" cy="1150765"/>
          </a:xfrm>
        </p:grpSpPr>
        <p:grpSp>
          <p:nvGrpSpPr>
            <p:cNvPr id="7217" name="组合 12"/>
            <p:cNvGrpSpPr/>
            <p:nvPr/>
          </p:nvGrpSpPr>
          <p:grpSpPr bwMode="auto">
            <a:xfrm>
              <a:off x="5741798" y="5365724"/>
              <a:ext cx="1086231" cy="1087275"/>
              <a:chOff x="6099500" y="4990436"/>
              <a:chExt cx="1086231" cy="108727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550028" y="5072360"/>
                <a:ext cx="184795" cy="923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 rot="1714423">
              <a:off x="6072050" y="5356202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959600" y="5347679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-19050" y="1857379"/>
            <a:ext cx="10747301" cy="3457790"/>
            <a:chOff x="-18800" y="1856890"/>
            <a:chExt cx="10747079" cy="3458626"/>
          </a:xfrm>
        </p:grpSpPr>
        <p:grpSp>
          <p:nvGrpSpPr>
            <p:cNvPr id="7197" name="组合 213"/>
            <p:cNvGrpSpPr/>
            <p:nvPr/>
          </p:nvGrpSpPr>
          <p:grpSpPr bwMode="auto">
            <a:xfrm>
              <a:off x="-18800" y="1856890"/>
              <a:ext cx="5315586" cy="486675"/>
              <a:chOff x="-18800" y="1856890"/>
              <a:chExt cx="5315586" cy="486675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1924703" y="2335442"/>
                <a:ext cx="334956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2388546" y="1881788"/>
                <a:ext cx="2908240" cy="4617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准备阶段简介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-18800" y="1856890"/>
                <a:ext cx="2908240" cy="3699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98" name="组合 214"/>
            <p:cNvGrpSpPr/>
            <p:nvPr/>
          </p:nvGrpSpPr>
          <p:grpSpPr bwMode="auto">
            <a:xfrm>
              <a:off x="1712061" y="4334458"/>
              <a:ext cx="6771865" cy="981058"/>
              <a:chOff x="1972922" y="2196145"/>
              <a:chExt cx="6771865" cy="981058"/>
            </a:xfrm>
          </p:grpSpPr>
          <p:cxnSp>
            <p:nvCxnSpPr>
              <p:cNvPr id="216" name="直接连接符 215"/>
              <p:cNvCxnSpPr/>
              <p:nvPr/>
            </p:nvCxnSpPr>
            <p:spPr>
              <a:xfrm flipV="1">
                <a:off x="1972922" y="2196145"/>
                <a:ext cx="3279006" cy="370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6520855" y="2715426"/>
                <a:ext cx="2223932" cy="461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再培训服务</a:t>
                </a:r>
                <a:endParaRPr lang="zh-CN" altLang="en-US" sz="24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99" name="组合 219"/>
            <p:cNvGrpSpPr/>
            <p:nvPr/>
          </p:nvGrpSpPr>
          <p:grpSpPr bwMode="auto">
            <a:xfrm>
              <a:off x="6989071" y="2902596"/>
              <a:ext cx="3739208" cy="489077"/>
              <a:chOff x="256064" y="1639081"/>
              <a:chExt cx="3739208" cy="489077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283253" y="2121586"/>
                <a:ext cx="3712019" cy="657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256064" y="1639081"/>
                <a:ext cx="2907516" cy="46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学习阶段简介</a:t>
                </a:r>
                <a:endParaRPr lang="zh-CN" altLang="en-US" sz="24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4905375" y="-1060152"/>
            <a:ext cx="2343150" cy="2343150"/>
            <a:chOff x="4905189" y="-1059953"/>
            <a:chExt cx="2342574" cy="2342574"/>
          </a:xfrm>
        </p:grpSpPr>
        <p:sp>
          <p:nvSpPr>
            <p:cNvPr id="202" name="任意多边形 201"/>
            <p:cNvSpPr/>
            <p:nvPr/>
          </p:nvSpPr>
          <p:spPr>
            <a:xfrm rot="13500000" flipH="1">
              <a:off x="4905189" y="-1059953"/>
              <a:ext cx="2342574" cy="2342574"/>
            </a:xfrm>
            <a:custGeom>
              <a:avLst/>
              <a:gdLst>
                <a:gd name="connsiteX0" fmla="*/ 0 w 2342574"/>
                <a:gd name="connsiteY0" fmla="*/ 116757 h 2342574"/>
                <a:gd name="connsiteX1" fmla="*/ 2225818 w 2342574"/>
                <a:gd name="connsiteY1" fmla="*/ 2342574 h 2342574"/>
                <a:gd name="connsiteX2" fmla="*/ 2307225 w 2342574"/>
                <a:gd name="connsiteY2" fmla="*/ 2080322 h 2342574"/>
                <a:gd name="connsiteX3" fmla="*/ 2342574 w 2342574"/>
                <a:gd name="connsiteY3" fmla="*/ 1729671 h 2342574"/>
                <a:gd name="connsiteX4" fmla="*/ 2206215 w 2342574"/>
                <a:gd name="connsiteY4" fmla="*/ 180329 h 2342574"/>
                <a:gd name="connsiteX5" fmla="*/ 2233153 w 2342574"/>
                <a:gd name="connsiteY5" fmla="*/ 119650 h 2342574"/>
                <a:gd name="connsiteX6" fmla="*/ 2259713 w 2342574"/>
                <a:gd name="connsiteY6" fmla="*/ 93089 h 2342574"/>
                <a:gd name="connsiteX7" fmla="*/ 2241319 w 2342574"/>
                <a:gd name="connsiteY7" fmla="*/ 101255 h 2342574"/>
                <a:gd name="connsiteX8" fmla="*/ 2249485 w 2342574"/>
                <a:gd name="connsiteY8" fmla="*/ 82861 h 2342574"/>
                <a:gd name="connsiteX9" fmla="*/ 2222925 w 2342574"/>
                <a:gd name="connsiteY9" fmla="*/ 109421 h 2342574"/>
                <a:gd name="connsiteX10" fmla="*/ 2162245 w 2342574"/>
                <a:gd name="connsiteY10" fmla="*/ 136359 h 2342574"/>
                <a:gd name="connsiteX11" fmla="*/ 612904 w 2342574"/>
                <a:gd name="connsiteY11" fmla="*/ 0 h 2342574"/>
                <a:gd name="connsiteX12" fmla="*/ 262254 w 2342574"/>
                <a:gd name="connsiteY12" fmla="*/ 35349 h 234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2574" h="2342574">
                  <a:moveTo>
                    <a:pt x="0" y="116757"/>
                  </a:moveTo>
                  <a:lnTo>
                    <a:pt x="2225818" y="2342574"/>
                  </a:lnTo>
                  <a:lnTo>
                    <a:pt x="2307225" y="2080322"/>
                  </a:lnTo>
                  <a:cubicBezTo>
                    <a:pt x="2330403" y="1967058"/>
                    <a:pt x="2342574" y="1849786"/>
                    <a:pt x="2342574" y="1729671"/>
                  </a:cubicBezTo>
                  <a:cubicBezTo>
                    <a:pt x="2342574" y="1185952"/>
                    <a:pt x="2024401" y="669505"/>
                    <a:pt x="2206215" y="180329"/>
                  </a:cubicBezTo>
                  <a:lnTo>
                    <a:pt x="2233153" y="119650"/>
                  </a:lnTo>
                  <a:lnTo>
                    <a:pt x="2259713" y="93089"/>
                  </a:lnTo>
                  <a:lnTo>
                    <a:pt x="2241319" y="101255"/>
                  </a:lnTo>
                  <a:lnTo>
                    <a:pt x="2249485" y="82861"/>
                  </a:lnTo>
                  <a:lnTo>
                    <a:pt x="2222925" y="109421"/>
                  </a:lnTo>
                  <a:lnTo>
                    <a:pt x="2162245" y="136359"/>
                  </a:lnTo>
                  <a:cubicBezTo>
                    <a:pt x="1673070" y="318173"/>
                    <a:pt x="1156623" y="0"/>
                    <a:pt x="612904" y="0"/>
                  </a:cubicBezTo>
                  <a:cubicBezTo>
                    <a:pt x="492789" y="0"/>
                    <a:pt x="375517" y="12172"/>
                    <a:pt x="262254" y="353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6"/>
            <p:cNvGrpSpPr/>
            <p:nvPr/>
          </p:nvGrpSpPr>
          <p:grpSpPr bwMode="auto">
            <a:xfrm>
              <a:off x="5482116" y="-75988"/>
              <a:ext cx="1188720" cy="1037377"/>
              <a:chOff x="5437105" y="14100"/>
              <a:chExt cx="1188720" cy="1037377"/>
            </a:xfrm>
          </p:grpSpPr>
          <p:sp>
            <p:nvSpPr>
              <p:cNvPr id="7194" name="文本框 202"/>
              <p:cNvSpPr txBox="1">
                <a:spLocks noChangeArrowheads="1"/>
              </p:cNvSpPr>
              <p:nvPr/>
            </p:nvSpPr>
            <p:spPr bwMode="auto">
              <a:xfrm>
                <a:off x="5939099" y="14100"/>
                <a:ext cx="184731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44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437886" y="723286"/>
                <a:ext cx="1187158" cy="0"/>
              </a:xfrm>
              <a:prstGeom prst="line">
                <a:avLst/>
              </a:prstGeom>
              <a:ln>
                <a:solidFill>
                  <a:schemeClr val="bg1">
                    <a:alpha val="5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6" name="文本框 205"/>
              <p:cNvSpPr txBox="1">
                <a:spLocks noChangeArrowheads="1"/>
              </p:cNvSpPr>
              <p:nvPr/>
            </p:nvSpPr>
            <p:spPr bwMode="auto">
              <a:xfrm>
                <a:off x="5473780" y="743700"/>
                <a:ext cx="1115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93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288" y="-181816"/>
              <a:ext cx="1792379" cy="117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 bwMode="auto">
          <a:xfrm>
            <a:off x="5591175" y="2514996"/>
            <a:ext cx="1368425" cy="1450948"/>
            <a:chOff x="5591459" y="2770428"/>
            <a:chExt cx="1368690" cy="1477955"/>
          </a:xfrm>
        </p:grpSpPr>
        <p:grpSp>
          <p:nvGrpSpPr>
            <p:cNvPr id="7229" name="组合 11"/>
            <p:cNvGrpSpPr/>
            <p:nvPr/>
          </p:nvGrpSpPr>
          <p:grpSpPr bwMode="auto">
            <a:xfrm>
              <a:off x="5591459" y="2770428"/>
              <a:ext cx="1368690" cy="1368690"/>
              <a:chOff x="6096000" y="1504950"/>
              <a:chExt cx="1085850" cy="10858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90509" y="1586210"/>
                <a:ext cx="896834" cy="879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  <a:endParaRPr lang="zh-CN" altLang="en-US" sz="6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/>
          <p:nvPr/>
        </p:nvGrpSpPr>
        <p:grpSpPr bwMode="auto">
          <a:xfrm>
            <a:off x="5015035" y="3512821"/>
            <a:ext cx="1381638" cy="1280989"/>
            <a:chOff x="4905512" y="3916438"/>
            <a:chExt cx="1531210" cy="1531210"/>
          </a:xfrm>
        </p:grpSpPr>
        <p:grpSp>
          <p:nvGrpSpPr>
            <p:cNvPr id="7221" name="组合 13"/>
            <p:cNvGrpSpPr/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54258" y="5121890"/>
                <a:ext cx="730029" cy="72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  <a:endParaRPr lang="zh-CN" altLang="en-US" sz="6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61" name="文本框 8"/>
          <p:cNvSpPr txBox="1">
            <a:spLocks noChangeArrowheads="1"/>
          </p:cNvSpPr>
          <p:nvPr/>
        </p:nvSpPr>
        <p:spPr bwMode="auto">
          <a:xfrm>
            <a:off x="5600686" y="4645709"/>
            <a:ext cx="103746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6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 flipV="1">
            <a:off x="6792860" y="5311310"/>
            <a:ext cx="3279074" cy="37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221"/>
          <p:cNvSpPr txBox="1">
            <a:spLocks noChangeArrowheads="1"/>
          </p:cNvSpPr>
          <p:nvPr/>
        </p:nvSpPr>
        <p:spPr bwMode="auto">
          <a:xfrm>
            <a:off x="3016914" y="3869762"/>
            <a:ext cx="222284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毕业阶段简介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 bwMode="auto">
          <a:xfrm>
            <a:off x="0" y="242888"/>
            <a:ext cx="738364" cy="461962"/>
            <a:chOff x="0" y="242888"/>
            <a:chExt cx="738557" cy="461665"/>
          </a:xfrm>
        </p:grpSpPr>
        <p:sp>
          <p:nvSpPr>
            <p:cNvPr id="3" name="矩形 2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rgbClr val="CDC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53778" y="242888"/>
              <a:ext cx="184779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7226612" y="839289"/>
            <a:ext cx="2428902" cy="5286375"/>
          </a:xfrm>
          <a:prstGeom prst="rect">
            <a:avLst/>
          </a:prstGeom>
          <a:solidFill>
            <a:schemeClr val="accent3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11588" y="839289"/>
            <a:ext cx="3429000" cy="5286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00019" y="839289"/>
            <a:ext cx="2286000" cy="528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" name="图示 48"/>
          <p:cNvGraphicFramePr/>
          <p:nvPr/>
        </p:nvGraphicFramePr>
        <p:xfrm>
          <a:off x="1796902" y="2046088"/>
          <a:ext cx="1698214" cy="2864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3" name="图示 52"/>
          <p:cNvGraphicFramePr/>
          <p:nvPr/>
        </p:nvGraphicFramePr>
        <p:xfrm>
          <a:off x="7466190" y="2056721"/>
          <a:ext cx="1922354" cy="1026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57" name="图示 56"/>
          <p:cNvGraphicFramePr/>
          <p:nvPr/>
        </p:nvGraphicFramePr>
        <p:xfrm>
          <a:off x="4764208" y="2035455"/>
          <a:ext cx="1656184" cy="2864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58" name="图示 57"/>
          <p:cNvGraphicFramePr/>
          <p:nvPr/>
        </p:nvGraphicFramePr>
        <p:xfrm>
          <a:off x="1610645" y="1044070"/>
          <a:ext cx="7846879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59" name="直角上箭头 58"/>
          <p:cNvSpPr/>
          <p:nvPr/>
        </p:nvSpPr>
        <p:spPr bwMode="auto">
          <a:xfrm rot="10800000">
            <a:off x="4187826" y="4600952"/>
            <a:ext cx="576262" cy="431800"/>
          </a:xfrm>
          <a:prstGeom prst="bentUpArrow">
            <a:avLst/>
          </a:prstGeom>
          <a:solidFill>
            <a:srgbClr val="EF901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atinLnBrk="1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直角上箭头 59"/>
          <p:cNvSpPr/>
          <p:nvPr/>
        </p:nvSpPr>
        <p:spPr bwMode="auto">
          <a:xfrm rot="10800000" flipH="1">
            <a:off x="6430484" y="4590319"/>
            <a:ext cx="576262" cy="431800"/>
          </a:xfrm>
          <a:prstGeom prst="bentUpArrow">
            <a:avLst/>
          </a:prstGeom>
          <a:solidFill>
            <a:srgbClr val="EF901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atinLnBrk="1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3827463" y="5084511"/>
            <a:ext cx="936625" cy="4571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查成绩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5774479" y="5063245"/>
            <a:ext cx="1462950" cy="5016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补考、清考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16"/>
          <p:cNvGrpSpPr/>
          <p:nvPr/>
        </p:nvGrpSpPr>
        <p:grpSpPr bwMode="auto">
          <a:xfrm>
            <a:off x="8128001" y="2852239"/>
            <a:ext cx="547687" cy="461963"/>
            <a:chOff x="553981" y="1777464"/>
            <a:chExt cx="548221" cy="461287"/>
          </a:xfrm>
        </p:grpSpPr>
        <p:sp>
          <p:nvSpPr>
            <p:cNvPr id="65" name="右箭头 64"/>
            <p:cNvSpPr/>
            <p:nvPr/>
          </p:nvSpPr>
          <p:spPr>
            <a:xfrm rot="5400000">
              <a:off x="597448" y="1733997"/>
              <a:ext cx="461287" cy="5482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右箭头 4"/>
            <p:cNvSpPr/>
            <p:nvPr/>
          </p:nvSpPr>
          <p:spPr>
            <a:xfrm>
              <a:off x="663625" y="1777464"/>
              <a:ext cx="328933" cy="3233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19"/>
          <p:cNvGrpSpPr/>
          <p:nvPr/>
        </p:nvGrpSpPr>
        <p:grpSpPr bwMode="auto">
          <a:xfrm>
            <a:off x="8170532" y="4154782"/>
            <a:ext cx="547688" cy="669925"/>
            <a:chOff x="553981" y="1777464"/>
            <a:chExt cx="548221" cy="46128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8" name="右箭头 67"/>
            <p:cNvSpPr/>
            <p:nvPr/>
          </p:nvSpPr>
          <p:spPr>
            <a:xfrm rot="5400000">
              <a:off x="597448" y="1733997"/>
              <a:ext cx="461287" cy="54822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右箭头 4"/>
            <p:cNvSpPr/>
            <p:nvPr/>
          </p:nvSpPr>
          <p:spPr>
            <a:xfrm>
              <a:off x="663626" y="1777464"/>
              <a:ext cx="328932" cy="3233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圆角矩形 70"/>
          <p:cNvSpPr/>
          <p:nvPr/>
        </p:nvSpPr>
        <p:spPr bwMode="auto">
          <a:xfrm>
            <a:off x="7434939" y="4866778"/>
            <a:ext cx="2070574" cy="5818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申请（本科）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rot="10800000">
            <a:off x="370960" y="5778795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87754" y="5649777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585174" y="6035176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932837" y="5752601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11047877">
            <a:off x="1975574" y="6490789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rot="11047877">
            <a:off x="1281176" y="6084868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86462" y="4050801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226149" y="4989014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932587" y="68924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10383384" y="5267620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1335884" y="5299370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3188496" y="5535907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3536159" y="5253332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1047877">
            <a:off x="10446134" y="597612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1047877">
            <a:off x="11799434" y="5596232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789784" y="3551532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0800000">
            <a:off x="10829471" y="4489745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1876165" y="6127332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4"/>
          <p:cNvSpPr/>
          <p:nvPr/>
        </p:nvSpPr>
        <p:spPr>
          <a:xfrm>
            <a:off x="7615701" y="3400956"/>
            <a:ext cx="1628218" cy="4494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 dirty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378817" y="3450578"/>
            <a:ext cx="2126696" cy="568324"/>
            <a:chOff x="-64500" y="-845189"/>
            <a:chExt cx="1656184" cy="477407"/>
          </a:xfrm>
        </p:grpSpPr>
        <p:sp>
          <p:nvSpPr>
            <p:cNvPr id="97" name="圆角矩形 96"/>
            <p:cNvSpPr/>
            <p:nvPr/>
          </p:nvSpPr>
          <p:spPr>
            <a:xfrm>
              <a:off x="-64500" y="-845189"/>
              <a:ext cx="1656184" cy="47740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圆角矩形 4"/>
            <p:cNvSpPr/>
            <p:nvPr/>
          </p:nvSpPr>
          <p:spPr>
            <a:xfrm>
              <a:off x="0" y="-817223"/>
              <a:ext cx="1591684" cy="4494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毕业论文（本科）</a:t>
              </a:r>
              <a:endParaRPr lang="zh-CN" altLang="en-US" sz="2000" b="1" kern="1200" cap="none" spc="0" dirty="0">
                <a:ln w="18415" cmpd="sng"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0949" y="242888"/>
            <a:ext cx="551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从入学到毕业需要经历哪几个阶段？</a:t>
            </a:r>
            <a:endParaRPr lang="zh-TW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 bwMode="auto">
          <a:xfrm>
            <a:off x="0" y="242888"/>
            <a:ext cx="738364" cy="461962"/>
            <a:chOff x="0" y="242888"/>
            <a:chExt cx="738557" cy="461665"/>
          </a:xfrm>
        </p:grpSpPr>
        <p:sp>
          <p:nvSpPr>
            <p:cNvPr id="3" name="矩形 2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rgbClr val="CDC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53778" y="242888"/>
              <a:ext cx="184779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5" name="椭圆 74"/>
          <p:cNvSpPr/>
          <p:nvPr/>
        </p:nvSpPr>
        <p:spPr>
          <a:xfrm rot="10800000">
            <a:off x="1272690" y="5186227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987754" y="5649777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342286" y="5617932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932837" y="5752601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11047877">
            <a:off x="1975574" y="6490789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 rot="11047877">
            <a:off x="1513732" y="5946607"/>
            <a:ext cx="304072" cy="268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86462" y="4050801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0800000">
            <a:off x="226149" y="4989014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32587" y="68924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0800000">
            <a:off x="10034503" y="4781567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1335884" y="5299370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3188496" y="5535907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3536159" y="5253332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10304378" y="5545701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11799434" y="5596232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0789784" y="3551532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0800000">
            <a:off x="10829471" y="4489745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1876165" y="6127332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圆角矩形 4"/>
          <p:cNvSpPr/>
          <p:nvPr/>
        </p:nvSpPr>
        <p:spPr>
          <a:xfrm>
            <a:off x="7615701" y="3400956"/>
            <a:ext cx="1628218" cy="4494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 cap="none" spc="0" dirty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0949" y="264154"/>
            <a:ext cx="551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</a:t>
            </a:r>
            <a:endParaRPr lang="zh-TW" altLang="en-US" sz="2400" dirty="0">
              <a:solidFill>
                <a:schemeClr val="tx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Rectangle 5"/>
          <p:cNvSpPr txBox="1">
            <a:spLocks noChangeArrowheads="1"/>
          </p:cNvSpPr>
          <p:nvPr/>
        </p:nvSpPr>
        <p:spPr bwMode="auto">
          <a:xfrm>
            <a:off x="932587" y="1116420"/>
            <a:ext cx="9304367" cy="460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①学籍注册：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每年末交第二年学费、到中心或校部前台盖注册章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dirty="0" smtClean="0">
                <a:solidFill>
                  <a:schemeClr val="accent6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（中心：向导教学中心，校部：麦当劳楼上）</a:t>
            </a:r>
            <a:endParaRPr lang="en-US" altLang="zh-CN" sz="2000" dirty="0" smtClean="0">
              <a:solidFill>
                <a:schemeClr val="accent6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②交费方式：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微信平台（网上支付）、校部前台（现金支付）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③学       制：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专本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④学  生  证：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个月左右发放，能做学籍证明和考试用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⑤学  信  网：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教育部规定的唯一正规查询学历网站，开学后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能在网站查到学籍信息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6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www.chsi.com.cn</a:t>
            </a:r>
            <a:r>
              <a:rPr lang="zh-CN" altLang="en-US" sz="2000" dirty="0" smtClean="0">
                <a:solidFill>
                  <a:schemeClr val="accent6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chemeClr val="accent6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⑥查       询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课表、作业、考试安排、复习题、成绩等都通过</a:t>
            </a: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微信平台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000" dirty="0" smtClean="0">
              <a:solidFill>
                <a:schemeClr val="accent6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0800000">
            <a:off x="11019971" y="15103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1212112" y="2413830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047877">
            <a:off x="9797860" y="13508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236954" y="516767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0800000">
            <a:off x="11145383" y="10738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50" grpId="0" autoUpdateAnimBg="0" build="p"/>
      <p:bldP spid="51" grpId="0" bldLvl="0" animBg="1"/>
      <p:bldP spid="52" grpId="0" bldLvl="0" animBg="1"/>
      <p:bldP spid="54" grpId="0" bldLvl="0" animBg="1"/>
      <p:bldP spid="55" grpId="0" bldLvl="0" animBg="1"/>
      <p:bldP spid="6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125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35438" y="2768600"/>
            <a:ext cx="6777037" cy="787400"/>
            <a:chOff x="277329" y="1418946"/>
            <a:chExt cx="5427948" cy="7874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9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准备阶段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8205733" y="3623851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11013135" y="2729652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9438923" y="6068601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558935" y="1860430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0695659" y="637346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876944" y="849253"/>
            <a:ext cx="969328" cy="8165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2504986" y="382549"/>
            <a:ext cx="804435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每学期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4-6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门课，期末考试时领取下一学期见教材，学校义务保留至新学期开学后两个月，请及时领取。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7058" y="621828"/>
            <a:ext cx="2009810" cy="526480"/>
            <a:chOff x="747058" y="877020"/>
            <a:chExt cx="2009810" cy="526480"/>
          </a:xfrm>
        </p:grpSpPr>
        <p:sp>
          <p:nvSpPr>
            <p:cNvPr id="39" name="椭圆 38"/>
            <p:cNvSpPr/>
            <p:nvPr/>
          </p:nvSpPr>
          <p:spPr>
            <a:xfrm>
              <a:off x="747058" y="877020"/>
              <a:ext cx="1556870" cy="5264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文本框 59"/>
            <p:cNvSpPr txBox="1"/>
            <p:nvPr/>
          </p:nvSpPr>
          <p:spPr bwMode="auto">
            <a:xfrm>
              <a:off x="980263" y="923685"/>
              <a:ext cx="17766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accent6">
                      <a:lumMod val="1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1.</a:t>
              </a:r>
              <a:r>
                <a:rPr lang="zh-CN" altLang="en-US" sz="2000" dirty="0" smtClean="0">
                  <a:solidFill>
                    <a:schemeClr val="accent6">
                      <a:lumMod val="1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教材</a:t>
              </a:r>
              <a:endParaRPr lang="zh-CN" altLang="en-US" sz="2000" dirty="0">
                <a:solidFill>
                  <a:schemeClr val="accent6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6915" y="2004099"/>
            <a:ext cx="1698421" cy="526480"/>
            <a:chOff x="757691" y="2078507"/>
            <a:chExt cx="1698421" cy="526480"/>
          </a:xfrm>
        </p:grpSpPr>
        <p:sp>
          <p:nvSpPr>
            <p:cNvPr id="20" name="椭圆 19"/>
            <p:cNvSpPr/>
            <p:nvPr/>
          </p:nvSpPr>
          <p:spPr>
            <a:xfrm>
              <a:off x="757691" y="2078507"/>
              <a:ext cx="1556870" cy="5264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文本框 59"/>
            <p:cNvSpPr txBox="1"/>
            <p:nvPr/>
          </p:nvSpPr>
          <p:spPr bwMode="auto">
            <a:xfrm>
              <a:off x="814414" y="2133672"/>
              <a:ext cx="16416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交登记表</a:t>
              </a:r>
              <a:endParaRPr lang="zh-CN" altLang="en-US" sz="2000" dirty="0">
                <a:solidFill>
                  <a:schemeClr val="accent6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74655" y="2442870"/>
            <a:ext cx="70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94353" y="1780391"/>
            <a:ext cx="80443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开学典礼时发的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新生登记表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根据要求填写完成后，上课时交给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班主任。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94354" y="3169394"/>
            <a:ext cx="8054988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在公众号“向导学校”左下角点击我的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课表查询，在查询出可以绑定本人身份证号后查询本学期课表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0596" y="3230451"/>
            <a:ext cx="1914113" cy="526480"/>
            <a:chOff x="747058" y="877020"/>
            <a:chExt cx="1914113" cy="526480"/>
          </a:xfrm>
          <a:solidFill>
            <a:schemeClr val="accent1">
              <a:lumMod val="75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747058" y="877020"/>
              <a:ext cx="1556870" cy="5264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文本框 59"/>
            <p:cNvSpPr txBox="1"/>
            <p:nvPr/>
          </p:nvSpPr>
          <p:spPr bwMode="auto">
            <a:xfrm>
              <a:off x="775420" y="923685"/>
              <a:ext cx="1885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accent6">
                      <a:lumMod val="1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3.</a:t>
              </a:r>
              <a:r>
                <a:rPr lang="zh-CN" altLang="en-US" sz="2000" dirty="0" smtClean="0">
                  <a:solidFill>
                    <a:schemeClr val="accent6">
                      <a:lumMod val="1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查课表</a:t>
              </a:r>
              <a:endParaRPr lang="zh-CN" altLang="en-US" sz="2000" dirty="0">
                <a:solidFill>
                  <a:schemeClr val="accent6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47058" y="4755990"/>
            <a:ext cx="1698421" cy="526480"/>
            <a:chOff x="757691" y="2078507"/>
            <a:chExt cx="1698421" cy="526480"/>
          </a:xfrm>
        </p:grpSpPr>
        <p:sp>
          <p:nvSpPr>
            <p:cNvPr id="37" name="椭圆 36"/>
            <p:cNvSpPr/>
            <p:nvPr/>
          </p:nvSpPr>
          <p:spPr>
            <a:xfrm>
              <a:off x="757691" y="2078507"/>
              <a:ext cx="1556870" cy="5264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文本框 59"/>
            <p:cNvSpPr txBox="1"/>
            <p:nvPr/>
          </p:nvSpPr>
          <p:spPr bwMode="auto">
            <a:xfrm>
              <a:off x="814414" y="2133672"/>
              <a:ext cx="16416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4.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领学生证</a:t>
              </a:r>
              <a:endParaRPr lang="zh-CN" altLang="en-US" sz="2000" dirty="0">
                <a:solidFill>
                  <a:schemeClr val="accent6">
                    <a:lumMod val="1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2494353" y="4511431"/>
            <a:ext cx="8054989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开学一个月左右会给大家下发学生证，没有提交新生照片的同学尽快交到教务处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3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395413" y="2039711"/>
            <a:ext cx="2665185" cy="2346779"/>
            <a:chOff x="1394854" y="2039505"/>
            <a:chExt cx="2666166" cy="2347189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49817" y="2186816"/>
              <a:ext cx="1961515" cy="201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125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rcRect l="43447" t="18711" r="10242" b="14206"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4135438" y="2768600"/>
            <a:ext cx="6777037" cy="787400"/>
            <a:chOff x="277329" y="1418946"/>
            <a:chExt cx="5427948" cy="7874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9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学习阶段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1970</Words>
  <Application>WPS 演示</Application>
  <PresentationFormat>自定义</PresentationFormat>
  <Paragraphs>224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 Light</vt:lpstr>
      <vt:lpstr>Century Gothic</vt:lpstr>
      <vt:lpstr>微软雅黑</vt:lpstr>
      <vt:lpstr>方正姚体</vt:lpstr>
      <vt:lpstr>华文中宋</vt:lpstr>
      <vt:lpstr>幼圆</vt:lpstr>
      <vt:lpstr>Yu Gothic UI</vt:lpstr>
      <vt:lpstr>方正清刻本悦宋简体</vt:lpstr>
      <vt:lpstr>黑体</vt:lpstr>
      <vt:lpstr>华文楷体</vt:lpstr>
      <vt:lpstr>楷体</vt:lpstr>
      <vt:lpstr>Arial Unicode MS</vt:lpstr>
      <vt:lpstr>微软雅黑</vt:lpstr>
      <vt:lpstr>1_微软雅黑</vt:lpstr>
      <vt:lpstr>PowerPoint 演示文稿</vt:lpstr>
      <vt:lpstr>PowerPoint 演示文稿</vt:lpstr>
      <vt:lpstr>教务团队--联系我们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杨桉楠</dc:creator>
  <cp:lastModifiedBy>天涯/aiq尘星</cp:lastModifiedBy>
  <cp:revision>265</cp:revision>
  <dcterms:created xsi:type="dcterms:W3CDTF">2015-02-01T03:08:00Z</dcterms:created>
  <dcterms:modified xsi:type="dcterms:W3CDTF">2019-03-04T09:18:04Z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