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5"/>
    <p:restoredTop sz="94554"/>
  </p:normalViewPr>
  <p:slideViewPr>
    <p:cSldViewPr snapToGrid="0" snapToObjects="1">
      <p:cViewPr>
        <p:scale>
          <a:sx n="102" d="100"/>
          <a:sy n="102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89D16-4277-C040-AB1E-F9451B5ABFE3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48E56-96CA-9047-8F97-0489B7404E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3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51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397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30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256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552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249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9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01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95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4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224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940D-6352-8543-B95C-E48B5AA007EA}" type="datetimeFigureOut">
              <a:rPr kumimoji="1" lang="ko-KR" altLang="en-US" smtClean="0"/>
              <a:t>2017. 6. 8.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16A5-DA2E-2444-8155-B916D06B3D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887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3612" y="182880"/>
            <a:ext cx="10564127" cy="6254496"/>
            <a:chOff x="323612" y="182880"/>
            <a:chExt cx="10564127" cy="6254496"/>
          </a:xfrm>
        </p:grpSpPr>
        <p:grpSp>
          <p:nvGrpSpPr>
            <p:cNvPr id="19" name="그룹 18"/>
            <p:cNvGrpSpPr/>
            <p:nvPr/>
          </p:nvGrpSpPr>
          <p:grpSpPr>
            <a:xfrm>
              <a:off x="1084520" y="2211572"/>
              <a:ext cx="1041991" cy="2190308"/>
              <a:chOff x="1084520" y="2211572"/>
              <a:chExt cx="1041991" cy="2190308"/>
            </a:xfrm>
            <a:noFill/>
          </p:grpSpPr>
          <p:sp>
            <p:nvSpPr>
              <p:cNvPr id="5" name="타원 4"/>
              <p:cNvSpPr/>
              <p:nvPr/>
            </p:nvSpPr>
            <p:spPr>
              <a:xfrm>
                <a:off x="1297172" y="2211572"/>
                <a:ext cx="552893" cy="55289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9" name="직선 연결선[R] 8"/>
              <p:cNvCxnSpPr/>
              <p:nvPr/>
            </p:nvCxnSpPr>
            <p:spPr>
              <a:xfrm>
                <a:off x="1084520" y="3147237"/>
                <a:ext cx="104199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/>
              <p:cNvCxnSpPr>
                <a:stCxn id="5" idx="4"/>
              </p:cNvCxnSpPr>
              <p:nvPr/>
            </p:nvCxnSpPr>
            <p:spPr>
              <a:xfrm flipH="1">
                <a:off x="1552353" y="2764465"/>
                <a:ext cx="21266" cy="112705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/>
              <p:cNvCxnSpPr/>
              <p:nvPr/>
            </p:nvCxnSpPr>
            <p:spPr>
              <a:xfrm flipH="1">
                <a:off x="1084520" y="3934047"/>
                <a:ext cx="467833" cy="46783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[R] 17"/>
              <p:cNvCxnSpPr/>
              <p:nvPr/>
            </p:nvCxnSpPr>
            <p:spPr>
              <a:xfrm>
                <a:off x="1552353" y="3891516"/>
                <a:ext cx="467833" cy="46783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타원 19"/>
            <p:cNvSpPr/>
            <p:nvPr/>
          </p:nvSpPr>
          <p:spPr>
            <a:xfrm>
              <a:off x="4040372" y="1233377"/>
              <a:ext cx="2806995" cy="7655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ysClr val="windowText" lastClr="000000"/>
                  </a:solidFill>
                </a:rPr>
                <a:t>Save</a:t>
              </a:r>
              <a:endParaRPr kumimoji="1"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040371" y="2211572"/>
              <a:ext cx="2806995" cy="7655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ysClr val="windowText" lastClr="000000"/>
                  </a:solidFill>
                </a:rPr>
                <a:t>Load</a:t>
              </a:r>
              <a:endParaRPr kumimoji="1"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4040371" y="3891516"/>
              <a:ext cx="2806995" cy="7655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ysClr val="windowText" lastClr="000000"/>
                  </a:solidFill>
                </a:rPr>
                <a:t>Edit</a:t>
              </a:r>
              <a:endParaRPr kumimoji="1"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040371" y="5273748"/>
              <a:ext cx="2806995" cy="7655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ysClr val="windowText" lastClr="000000"/>
                  </a:solidFill>
                </a:rPr>
                <a:t>Merge</a:t>
              </a:r>
              <a:endParaRPr kumimoji="1"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9633097" y="855921"/>
              <a:ext cx="1254642" cy="2121195"/>
              <a:chOff x="8484781" y="1020726"/>
              <a:chExt cx="1254642" cy="2121195"/>
            </a:xfrm>
            <a:noFill/>
          </p:grpSpPr>
          <p:sp>
            <p:nvSpPr>
              <p:cNvPr id="24" name="직사각형 23"/>
              <p:cNvSpPr/>
              <p:nvPr/>
            </p:nvSpPr>
            <p:spPr>
              <a:xfrm>
                <a:off x="8484781" y="1020726"/>
                <a:ext cx="1254642" cy="21211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697433" y="1233377"/>
                <a:ext cx="808074" cy="38277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697433" y="1804877"/>
                <a:ext cx="808074" cy="38277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9" name="직선 연결선[R] 28"/>
            <p:cNvCxnSpPr>
              <a:endCxn id="20" idx="2"/>
            </p:cNvCxnSpPr>
            <p:nvPr/>
          </p:nvCxnSpPr>
          <p:spPr>
            <a:xfrm flipV="1">
              <a:off x="2126511" y="1616149"/>
              <a:ext cx="1913861" cy="1531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V="1">
              <a:off x="2041452" y="2668772"/>
              <a:ext cx="1998919" cy="478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/>
            <p:cNvCxnSpPr>
              <a:endCxn id="22" idx="2"/>
            </p:cNvCxnSpPr>
            <p:nvPr/>
          </p:nvCxnSpPr>
          <p:spPr>
            <a:xfrm>
              <a:off x="2041452" y="3147237"/>
              <a:ext cx="1998919" cy="11270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/>
            <p:cNvCxnSpPr>
              <a:endCxn id="23" idx="2"/>
            </p:cNvCxnSpPr>
            <p:nvPr/>
          </p:nvCxnSpPr>
          <p:spPr>
            <a:xfrm>
              <a:off x="2062720" y="3189767"/>
              <a:ext cx="1977651" cy="24667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/>
            <p:cNvCxnSpPr>
              <a:stCxn id="20" idx="6"/>
              <a:endCxn id="24" idx="1"/>
            </p:cNvCxnSpPr>
            <p:nvPr/>
          </p:nvCxnSpPr>
          <p:spPr>
            <a:xfrm>
              <a:off x="6847367" y="1616149"/>
              <a:ext cx="2785730" cy="3003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/>
            <p:cNvCxnSpPr>
              <a:stCxn id="21" idx="6"/>
              <a:endCxn id="24" idx="1"/>
            </p:cNvCxnSpPr>
            <p:nvPr/>
          </p:nvCxnSpPr>
          <p:spPr>
            <a:xfrm flipV="1">
              <a:off x="6847366" y="1916519"/>
              <a:ext cx="2785731" cy="6778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2" idx="0"/>
              <a:endCxn id="21" idx="4"/>
            </p:cNvCxnSpPr>
            <p:nvPr/>
          </p:nvCxnSpPr>
          <p:spPr>
            <a:xfrm flipV="1">
              <a:off x="5443869" y="2977116"/>
              <a:ext cx="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2" idx="4"/>
              <a:endCxn id="23" idx="0"/>
            </p:cNvCxnSpPr>
            <p:nvPr/>
          </p:nvCxnSpPr>
          <p:spPr>
            <a:xfrm>
              <a:off x="5443869" y="4657060"/>
              <a:ext cx="0" cy="61668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텍스트 상자 49"/>
            <p:cNvSpPr txBox="1"/>
            <p:nvPr/>
          </p:nvSpPr>
          <p:spPr>
            <a:xfrm>
              <a:off x="5401335" y="3253563"/>
              <a:ext cx="121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&lt;extend&gt;</a:t>
              </a:r>
              <a:endParaRPr kumimoji="1" lang="ko-KR" altLang="en-US" dirty="0"/>
            </a:p>
          </p:txBody>
        </p:sp>
        <p:sp>
          <p:nvSpPr>
            <p:cNvPr id="51" name="텍스트 상자 50"/>
            <p:cNvSpPr txBox="1"/>
            <p:nvPr/>
          </p:nvSpPr>
          <p:spPr>
            <a:xfrm>
              <a:off x="5399913" y="4771212"/>
              <a:ext cx="1213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&lt;extend&gt;</a:t>
              </a:r>
              <a:endParaRPr kumimoji="1" lang="ko-KR" altLang="en-US"/>
            </a:p>
          </p:txBody>
        </p:sp>
        <p:sp>
          <p:nvSpPr>
            <p:cNvPr id="53" name="텍스트 상자 52"/>
            <p:cNvSpPr txBox="1"/>
            <p:nvPr/>
          </p:nvSpPr>
          <p:spPr>
            <a:xfrm>
              <a:off x="1237416" y="4493659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mtClean="0"/>
                <a:t>User</a:t>
              </a:r>
              <a:endParaRPr kumimoji="1" lang="ko-KR" altLang="en-US" dirty="0"/>
            </a:p>
          </p:txBody>
        </p:sp>
        <p:sp>
          <p:nvSpPr>
            <p:cNvPr id="54" name="텍스트 상자 53"/>
            <p:cNvSpPr txBox="1"/>
            <p:nvPr/>
          </p:nvSpPr>
          <p:spPr>
            <a:xfrm>
              <a:off x="9975791" y="3248167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/>
                <a:t>File</a:t>
              </a:r>
              <a:endParaRPr kumimoji="1"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083441" y="420624"/>
              <a:ext cx="4762111" cy="60167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56432" y="182880"/>
              <a:ext cx="217627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ysClr val="windowText" lastClr="000000"/>
                  </a:solidFill>
                </a:rPr>
                <a:t>&lt;</a:t>
              </a:r>
              <a:r>
                <a:rPr kumimoji="1" lang="en-US" altLang="ko-KR" dirty="0" err="1" smtClean="0">
                  <a:solidFill>
                    <a:sysClr val="windowText" lastClr="000000"/>
                  </a:solidFill>
                </a:rPr>
                <a:t>SimpleMerge</a:t>
              </a:r>
              <a:r>
                <a:rPr kumimoji="1" lang="en-US" altLang="ko-KR" dirty="0" smtClean="0">
                  <a:solidFill>
                    <a:sysClr val="windowText" lastClr="000000"/>
                  </a:solidFill>
                </a:rPr>
                <a:t>&gt;</a:t>
              </a:r>
              <a:endParaRPr kumimoji="1"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텍스트 상자 1"/>
            <p:cNvSpPr txBox="1"/>
            <p:nvPr/>
          </p:nvSpPr>
          <p:spPr>
            <a:xfrm>
              <a:off x="323612" y="304433"/>
              <a:ext cx="19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 smtClean="0"/>
                <a:t>Usecase</a:t>
              </a:r>
              <a:r>
                <a:rPr kumimoji="1" lang="en-US" altLang="ko-KR" dirty="0" smtClean="0"/>
                <a:t> Diagram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483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8032" y="4532376"/>
            <a:ext cx="2048256" cy="7863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ControlsPanel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3176" y="4532376"/>
            <a:ext cx="2048256" cy="7863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TextAreaPanel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18032" y="1981200"/>
            <a:ext cx="2048256" cy="7863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Highlight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00016" y="4532376"/>
            <a:ext cx="2048256" cy="7863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SwapperPanel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546336" y="4532376"/>
            <a:ext cx="2048256" cy="7863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TextEditorPanel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351520" y="1310640"/>
            <a:ext cx="2048256" cy="7863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DP</a:t>
            </a:r>
            <a:endParaRPr kumimoji="1"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70704" y="2767584"/>
            <a:ext cx="2048256" cy="7863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MyFrame</a:t>
            </a:r>
            <a:endParaRPr kumimoji="1" lang="ko-KR" altLang="en-US" dirty="0"/>
          </a:p>
        </p:txBody>
      </p:sp>
      <p:cxnSp>
        <p:nvCxnSpPr>
          <p:cNvPr id="12" name="직선 연결선[R] 11"/>
          <p:cNvCxnSpPr>
            <a:stCxn id="6" idx="3"/>
            <a:endCxn id="10" idx="1"/>
          </p:cNvCxnSpPr>
          <p:nvPr/>
        </p:nvCxnSpPr>
        <p:spPr>
          <a:xfrm>
            <a:off x="3066288" y="2374392"/>
            <a:ext cx="1804416" cy="78638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연결선[R] 13"/>
          <p:cNvCxnSpPr>
            <a:stCxn id="4" idx="0"/>
          </p:cNvCxnSpPr>
          <p:nvPr/>
        </p:nvCxnSpPr>
        <p:spPr>
          <a:xfrm flipV="1">
            <a:off x="2042160" y="3553968"/>
            <a:ext cx="3072384" cy="97840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연결선[R] 15"/>
          <p:cNvCxnSpPr>
            <a:stCxn id="7" idx="0"/>
            <a:endCxn id="10" idx="2"/>
          </p:cNvCxnSpPr>
          <p:nvPr/>
        </p:nvCxnSpPr>
        <p:spPr>
          <a:xfrm flipV="1">
            <a:off x="5724144" y="3553968"/>
            <a:ext cx="170688" cy="97840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연결선[R] 18"/>
          <p:cNvCxnSpPr>
            <a:endCxn id="5" idx="0"/>
          </p:cNvCxnSpPr>
          <p:nvPr/>
        </p:nvCxnSpPr>
        <p:spPr>
          <a:xfrm>
            <a:off x="6338316" y="3553968"/>
            <a:ext cx="1808988" cy="97840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연결선[R] 20"/>
          <p:cNvCxnSpPr>
            <a:endCxn id="8" idx="0"/>
          </p:cNvCxnSpPr>
          <p:nvPr/>
        </p:nvCxnSpPr>
        <p:spPr>
          <a:xfrm>
            <a:off x="6918960" y="3553968"/>
            <a:ext cx="3651504" cy="978408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연결선[R] 22"/>
          <p:cNvCxnSpPr>
            <a:stCxn id="9" idx="1"/>
            <a:endCxn id="10" idx="3"/>
          </p:cNvCxnSpPr>
          <p:nvPr/>
        </p:nvCxnSpPr>
        <p:spPr>
          <a:xfrm flipH="1">
            <a:off x="6918960" y="1703832"/>
            <a:ext cx="1432560" cy="145694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323612" y="30443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Class Diagram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4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912" y="621792"/>
            <a:ext cx="2048256" cy="6400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Edit Button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534144" y="621792"/>
            <a:ext cx="2048256" cy="6400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Merge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60336" y="621792"/>
            <a:ext cx="2048256" cy="6400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Highlight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6528" y="621792"/>
            <a:ext cx="2048256" cy="6400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DP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12720" y="621792"/>
            <a:ext cx="2048256" cy="6400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Edit Panel</a:t>
            </a:r>
            <a:endParaRPr kumimoji="1" lang="ko-KR" altLang="en-US" dirty="0"/>
          </a:p>
        </p:txBody>
      </p:sp>
      <p:cxnSp>
        <p:nvCxnSpPr>
          <p:cNvPr id="8" name="직선 연결선[R] 7"/>
          <p:cNvCxnSpPr>
            <a:stCxn id="2" idx="2"/>
          </p:cNvCxnSpPr>
          <p:nvPr/>
        </p:nvCxnSpPr>
        <p:spPr>
          <a:xfrm>
            <a:off x="1463040" y="1261872"/>
            <a:ext cx="0" cy="4590288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직선 연결선[R] 8"/>
          <p:cNvCxnSpPr>
            <a:stCxn id="9" idx="2"/>
          </p:cNvCxnSpPr>
          <p:nvPr/>
        </p:nvCxnSpPr>
        <p:spPr>
          <a:xfrm>
            <a:off x="10564368" y="1261872"/>
            <a:ext cx="0" cy="4590288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직선 연결선[R] 9"/>
          <p:cNvCxnSpPr>
            <a:stCxn id="10" idx="2"/>
          </p:cNvCxnSpPr>
          <p:nvPr/>
        </p:nvCxnSpPr>
        <p:spPr>
          <a:xfrm>
            <a:off x="8296656" y="1261872"/>
            <a:ext cx="0" cy="4590288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연결선[R] 10"/>
          <p:cNvCxnSpPr>
            <a:stCxn id="11" idx="2"/>
          </p:cNvCxnSpPr>
          <p:nvPr/>
        </p:nvCxnSpPr>
        <p:spPr>
          <a:xfrm>
            <a:off x="6010656" y="1261872"/>
            <a:ext cx="0" cy="4590288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연결선[R] 11"/>
          <p:cNvCxnSpPr>
            <a:stCxn id="12" idx="2"/>
          </p:cNvCxnSpPr>
          <p:nvPr/>
        </p:nvCxnSpPr>
        <p:spPr>
          <a:xfrm>
            <a:off x="3736848" y="1261872"/>
            <a:ext cx="0" cy="4590288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3736848" y="1737360"/>
            <a:ext cx="22738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/>
          <p:nvPr/>
        </p:nvCxnSpPr>
        <p:spPr>
          <a:xfrm>
            <a:off x="6010656" y="2072640"/>
            <a:ext cx="22738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/>
          <p:cNvCxnSpPr/>
          <p:nvPr/>
        </p:nvCxnSpPr>
        <p:spPr>
          <a:xfrm>
            <a:off x="3736848" y="2548128"/>
            <a:ext cx="4547616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/>
          <p:nvPr/>
        </p:nvCxnSpPr>
        <p:spPr>
          <a:xfrm>
            <a:off x="3736848" y="3102864"/>
            <a:ext cx="6821424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/>
          <p:cNvCxnSpPr/>
          <p:nvPr/>
        </p:nvCxnSpPr>
        <p:spPr>
          <a:xfrm>
            <a:off x="6022848" y="3642360"/>
            <a:ext cx="4547616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/>
          <p:cNvCxnSpPr/>
          <p:nvPr/>
        </p:nvCxnSpPr>
        <p:spPr>
          <a:xfrm>
            <a:off x="6022848" y="4163568"/>
            <a:ext cx="22738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/>
          <p:cNvCxnSpPr/>
          <p:nvPr/>
        </p:nvCxnSpPr>
        <p:spPr>
          <a:xfrm>
            <a:off x="3749040" y="4672584"/>
            <a:ext cx="4547616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/>
          <p:nvPr/>
        </p:nvCxnSpPr>
        <p:spPr>
          <a:xfrm>
            <a:off x="1475232" y="5154168"/>
            <a:ext cx="22738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/>
          <p:cNvCxnSpPr/>
          <p:nvPr/>
        </p:nvCxnSpPr>
        <p:spPr>
          <a:xfrm>
            <a:off x="1481328" y="5599176"/>
            <a:ext cx="226771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1"/>
          <p:cNvSpPr txBox="1"/>
          <p:nvPr/>
        </p:nvSpPr>
        <p:spPr>
          <a:xfrm>
            <a:off x="4406464" y="136855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Load 2</a:t>
            </a:r>
            <a:endParaRPr kumimoji="1" lang="ko-KR" altLang="en-US" dirty="0"/>
          </a:p>
        </p:txBody>
      </p:sp>
      <p:sp>
        <p:nvSpPr>
          <p:cNvPr id="43" name="텍스트 상자 42"/>
          <p:cNvSpPr txBox="1"/>
          <p:nvPr/>
        </p:nvSpPr>
        <p:spPr>
          <a:xfrm>
            <a:off x="6616626" y="1666993"/>
            <a:ext cx="10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Give LCS</a:t>
            </a:r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5213405" y="2157986"/>
            <a:ext cx="15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Show Results</a:t>
            </a:r>
            <a:endParaRPr kumimoji="1" lang="ko-KR" altLang="en-US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6862285" y="27426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Merge</a:t>
            </a:r>
            <a:endParaRPr kumimoji="1" lang="ko-KR" altLang="en-US" dirty="0"/>
          </a:p>
        </p:txBody>
      </p:sp>
      <p:sp>
        <p:nvSpPr>
          <p:cNvPr id="46" name="텍스트 상자 45"/>
          <p:cNvSpPr txBox="1"/>
          <p:nvPr/>
        </p:nvSpPr>
        <p:spPr>
          <a:xfrm>
            <a:off x="7811546" y="3230357"/>
            <a:ext cx="94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Update</a:t>
            </a:r>
            <a:endParaRPr kumimoji="1" lang="ko-KR" altLang="en-US" dirty="0"/>
          </a:p>
        </p:txBody>
      </p:sp>
      <p:sp>
        <p:nvSpPr>
          <p:cNvPr id="48" name="텍스트 상자 47"/>
          <p:cNvSpPr txBox="1"/>
          <p:nvPr/>
        </p:nvSpPr>
        <p:spPr>
          <a:xfrm>
            <a:off x="6604832" y="3838432"/>
            <a:ext cx="10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Give LCS</a:t>
            </a:r>
            <a:endParaRPr kumimoji="1" lang="ko-KR" altLang="en-US" dirty="0"/>
          </a:p>
        </p:txBody>
      </p:sp>
      <p:sp>
        <p:nvSpPr>
          <p:cNvPr id="49" name="텍스트 상자 48"/>
          <p:cNvSpPr txBox="1"/>
          <p:nvPr/>
        </p:nvSpPr>
        <p:spPr>
          <a:xfrm>
            <a:off x="5225596" y="4266153"/>
            <a:ext cx="15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Show Results</a:t>
            </a:r>
            <a:endParaRPr kumimoji="1" lang="ko-KR" altLang="en-US" dirty="0"/>
          </a:p>
        </p:txBody>
      </p:sp>
      <p:sp>
        <p:nvSpPr>
          <p:cNvPr id="50" name="텍스트 상자 49"/>
          <p:cNvSpPr txBox="1"/>
          <p:nvPr/>
        </p:nvSpPr>
        <p:spPr>
          <a:xfrm>
            <a:off x="2193276" y="482267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Enable</a:t>
            </a:r>
            <a:endParaRPr kumimoji="1" lang="ko-KR" altLang="en-US" dirty="0"/>
          </a:p>
        </p:txBody>
      </p:sp>
      <p:sp>
        <p:nvSpPr>
          <p:cNvPr id="51" name="텍스트 상자 50"/>
          <p:cNvSpPr txBox="1"/>
          <p:nvPr/>
        </p:nvSpPr>
        <p:spPr>
          <a:xfrm>
            <a:off x="2203417" y="524456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Disable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0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30857" y="405892"/>
            <a:ext cx="2028971" cy="7522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/>
              <a:t>RightPanel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: </a:t>
            </a:r>
            <a:r>
              <a:rPr kumimoji="1" lang="en-US" altLang="ko-KR" sz="1400" dirty="0" err="1" smtClean="0"/>
              <a:t>TextEditorPanel</a:t>
            </a:r>
            <a:endParaRPr kumimoji="1"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186851" y="405892"/>
            <a:ext cx="2028971" cy="7522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/>
              <a:t>RightHilight</a:t>
            </a:r>
            <a:endParaRPr kumimoji="1" lang="en-US" altLang="ko-KR" sz="1400" dirty="0" smtClean="0"/>
          </a:p>
          <a:p>
            <a:pPr algn="ctr"/>
            <a:r>
              <a:rPr kumimoji="1" lang="en-US" altLang="ko-KR" sz="1400" dirty="0" smtClean="0"/>
              <a:t>:Highlight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42844" y="405892"/>
            <a:ext cx="2028971" cy="7522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:DP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98838" y="405892"/>
            <a:ext cx="2028971" cy="7522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/>
              <a:t>LeftHighlight</a:t>
            </a:r>
            <a:endParaRPr kumimoji="1" lang="en-US" altLang="ko-KR" sz="1400" dirty="0" smtClean="0"/>
          </a:p>
          <a:p>
            <a:pPr algn="ctr"/>
            <a:r>
              <a:rPr kumimoji="1" lang="en-US" altLang="ko-KR" sz="1400" dirty="0" smtClean="0"/>
              <a:t>: Highlight</a:t>
            </a:r>
            <a:endParaRPr kumimoji="1"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54834" y="405892"/>
            <a:ext cx="2028971" cy="7522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/>
              <a:t>LeftPanel</a:t>
            </a:r>
            <a:endParaRPr kumimoji="1" lang="en-US" altLang="ko-KR" sz="1400" dirty="0" smtClean="0"/>
          </a:p>
          <a:p>
            <a:pPr algn="ctr"/>
            <a:r>
              <a:rPr kumimoji="1" lang="en-US" altLang="ko-KR" sz="1400" dirty="0" smtClean="0"/>
              <a:t>: </a:t>
            </a:r>
            <a:r>
              <a:rPr kumimoji="1" lang="en-US" altLang="ko-KR" sz="1400" dirty="0" err="1" smtClean="0"/>
              <a:t>TextEditorPanel</a:t>
            </a:r>
            <a:endParaRPr kumimoji="1" lang="ko-KR" altLang="en-US" sz="1400" dirty="0"/>
          </a:p>
        </p:txBody>
      </p:sp>
      <p:cxnSp>
        <p:nvCxnSpPr>
          <p:cNvPr id="10" name="직선 연결선[R] 9"/>
          <p:cNvCxnSpPr>
            <a:stCxn id="10" idx="2"/>
          </p:cNvCxnSpPr>
          <p:nvPr/>
        </p:nvCxnSpPr>
        <p:spPr>
          <a:xfrm>
            <a:off x="1469319" y="1158185"/>
            <a:ext cx="0" cy="53950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3713324" y="1158185"/>
            <a:ext cx="0" cy="53950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연결선[R] 11"/>
          <p:cNvCxnSpPr>
            <a:stCxn id="12" idx="2"/>
          </p:cNvCxnSpPr>
          <p:nvPr/>
        </p:nvCxnSpPr>
        <p:spPr>
          <a:xfrm>
            <a:off x="10445341" y="1158185"/>
            <a:ext cx="0" cy="53950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직선 연결선[R] 12"/>
          <p:cNvCxnSpPr>
            <a:stCxn id="13" idx="2"/>
          </p:cNvCxnSpPr>
          <p:nvPr/>
        </p:nvCxnSpPr>
        <p:spPr>
          <a:xfrm>
            <a:off x="8209311" y="1158185"/>
            <a:ext cx="0" cy="53950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연결선[R] 13"/>
          <p:cNvCxnSpPr>
            <a:stCxn id="14" idx="2"/>
          </p:cNvCxnSpPr>
          <p:nvPr/>
        </p:nvCxnSpPr>
        <p:spPr>
          <a:xfrm>
            <a:off x="5957330" y="1158185"/>
            <a:ext cx="0" cy="53950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1" name="그룹 20"/>
          <p:cNvGrpSpPr/>
          <p:nvPr/>
        </p:nvGrpSpPr>
        <p:grpSpPr>
          <a:xfrm>
            <a:off x="1030988" y="2320865"/>
            <a:ext cx="9913273" cy="3057424"/>
            <a:chOff x="2501900" y="1460500"/>
            <a:chExt cx="7251700" cy="2196650"/>
          </a:xfrm>
        </p:grpSpPr>
        <p:sp>
          <p:nvSpPr>
            <p:cNvPr id="19" name="직사각형 18"/>
            <p:cNvSpPr/>
            <p:nvPr/>
          </p:nvSpPr>
          <p:spPr>
            <a:xfrm>
              <a:off x="2501900" y="1460500"/>
              <a:ext cx="7251700" cy="21966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2000" dirty="0"/>
            </a:p>
          </p:txBody>
        </p:sp>
        <p:sp>
          <p:nvSpPr>
            <p:cNvPr id="20" name="한쪽 모서리가 잘린 사각형 19"/>
            <p:cNvSpPr/>
            <p:nvPr/>
          </p:nvSpPr>
          <p:spPr>
            <a:xfrm rot="5400000">
              <a:off x="2882922" y="1079478"/>
              <a:ext cx="300711" cy="1062756"/>
            </a:xfrm>
            <a:prstGeom prst="snip1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ko-KR" sz="2000" dirty="0" smtClean="0"/>
                <a:t>opt</a:t>
              </a:r>
              <a:endParaRPr kumimoji="1" lang="ko-KR" altLang="en-US" sz="2000" dirty="0"/>
            </a:p>
          </p:txBody>
        </p:sp>
      </p:grpSp>
      <p:sp>
        <p:nvSpPr>
          <p:cNvPr id="22" name="텍스트 상자 21"/>
          <p:cNvSpPr txBox="1"/>
          <p:nvPr/>
        </p:nvSpPr>
        <p:spPr>
          <a:xfrm>
            <a:off x="2560758" y="2320865"/>
            <a:ext cx="6112507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[</a:t>
            </a:r>
            <a:r>
              <a:rPr kumimoji="1" lang="en-US" altLang="ko-KR" dirty="0" err="1" smtClean="0"/>
              <a:t>LeftPanel.editable</a:t>
            </a:r>
            <a:r>
              <a:rPr kumimoji="1" lang="en-US" altLang="ko-KR" dirty="0" smtClean="0"/>
              <a:t>()!=true&amp;&amp;</a:t>
            </a:r>
            <a:r>
              <a:rPr kumimoji="1" lang="en-US" altLang="ko-KR" dirty="0" err="1" smtClean="0"/>
              <a:t>RightPanel.editable</a:t>
            </a:r>
            <a:r>
              <a:rPr kumimoji="1" lang="en-US" altLang="ko-KR" dirty="0" smtClean="0"/>
              <a:t>()!=true]</a:t>
            </a:r>
            <a:endParaRPr kumimoji="1"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469319" y="3216034"/>
            <a:ext cx="44880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/>
          <p:nvPr/>
        </p:nvSpPr>
        <p:spPr>
          <a:xfrm>
            <a:off x="3069747" y="288425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/>
              <a:t>getLineInfo</a:t>
            </a:r>
            <a:r>
              <a:rPr kumimoji="1" lang="en-US" altLang="ko-KR" sz="1400" dirty="0" smtClean="0"/>
              <a:t>()</a:t>
            </a:r>
            <a:endParaRPr kumimoji="1" lang="ko-KR" altLang="en-US" sz="1400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7589669" y="331395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/>
              <a:t>getLineInfo</a:t>
            </a:r>
            <a:r>
              <a:rPr kumimoji="1" lang="en-US" altLang="ko-KR" sz="1400" dirty="0" smtClean="0"/>
              <a:t>()</a:t>
            </a:r>
            <a:endParaRPr kumimoji="1" lang="ko-KR" altLang="en-US" sz="14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957329" y="3648901"/>
            <a:ext cx="44880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3713323" y="4066842"/>
            <a:ext cx="22440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987625" y="4469856"/>
            <a:ext cx="221371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201334" y="4799432"/>
            <a:ext cx="221371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469317" y="4799432"/>
            <a:ext cx="22440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4277129" y="3704136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/>
              <a:t>highlightinfo</a:t>
            </a:r>
            <a:r>
              <a:rPr kumimoji="1" lang="en-US" altLang="ko-KR" sz="1400" dirty="0" smtClean="0"/>
              <a:t>()</a:t>
            </a:r>
            <a:endParaRPr kumimoji="1" lang="ko-KR" altLang="en-US" sz="1400" dirty="0"/>
          </a:p>
        </p:txBody>
      </p:sp>
      <p:sp>
        <p:nvSpPr>
          <p:cNvPr id="48" name="텍스트 상자 47"/>
          <p:cNvSpPr txBox="1"/>
          <p:nvPr/>
        </p:nvSpPr>
        <p:spPr>
          <a:xfrm>
            <a:off x="6431643" y="4134909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/>
              <a:t>highlightinfo()</a:t>
            </a:r>
            <a:endParaRPr kumimoji="1" lang="ko-KR" altLang="en-US" sz="1400" dirty="0"/>
          </a:p>
        </p:txBody>
      </p:sp>
      <p:sp>
        <p:nvSpPr>
          <p:cNvPr id="49" name="텍스트 상자 48"/>
          <p:cNvSpPr txBox="1"/>
          <p:nvPr/>
        </p:nvSpPr>
        <p:spPr>
          <a:xfrm>
            <a:off x="8862084" y="4429262"/>
            <a:ext cx="86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/>
              <a:t>update()</a:t>
            </a:r>
            <a:endParaRPr kumimoji="1" lang="ko-KR" altLang="en-US" sz="1400" dirty="0"/>
          </a:p>
        </p:txBody>
      </p:sp>
      <p:sp>
        <p:nvSpPr>
          <p:cNvPr id="50" name="텍스트 상자 49"/>
          <p:cNvSpPr txBox="1"/>
          <p:nvPr/>
        </p:nvSpPr>
        <p:spPr>
          <a:xfrm>
            <a:off x="2022588" y="4429262"/>
            <a:ext cx="86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/>
              <a:t>update()</a:t>
            </a:r>
            <a:endParaRPr kumimoji="1" lang="ko-KR" altLang="en-US" sz="14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532067" y="1750020"/>
            <a:ext cx="11126533" cy="4135768"/>
            <a:chOff x="2501899" y="1460500"/>
            <a:chExt cx="8139217" cy="2971402"/>
          </a:xfrm>
        </p:grpSpPr>
        <p:sp>
          <p:nvSpPr>
            <p:cNvPr id="53" name="직사각형 52"/>
            <p:cNvSpPr/>
            <p:nvPr/>
          </p:nvSpPr>
          <p:spPr>
            <a:xfrm>
              <a:off x="2501900" y="1460500"/>
              <a:ext cx="8139216" cy="2971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2000" dirty="0"/>
            </a:p>
          </p:txBody>
        </p:sp>
        <p:sp>
          <p:nvSpPr>
            <p:cNvPr id="54" name="한쪽 모서리가 잘린 사각형 53"/>
            <p:cNvSpPr/>
            <p:nvPr/>
          </p:nvSpPr>
          <p:spPr>
            <a:xfrm rot="5400000">
              <a:off x="3144055" y="818344"/>
              <a:ext cx="300711" cy="1585023"/>
            </a:xfrm>
            <a:prstGeom prst="snip1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ko-KR" sz="2000" dirty="0" smtClean="0"/>
                <a:t>Compare</a:t>
              </a:r>
              <a:endParaRPr kumimoji="1" lang="ko-KR" altLang="en-US" sz="2000" dirty="0"/>
            </a:p>
          </p:txBody>
        </p:sp>
      </p:grpSp>
      <p:sp>
        <p:nvSpPr>
          <p:cNvPr id="32" name="텍스트 상자 31"/>
          <p:cNvSpPr txBox="1"/>
          <p:nvPr/>
        </p:nvSpPr>
        <p:spPr>
          <a:xfrm>
            <a:off x="239798" y="3656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Sequence Diagram - Compare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29586" y="443992"/>
            <a:ext cx="2513114" cy="7476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/>
              <a:t>RightPanel</a:t>
            </a:r>
            <a:endParaRPr kumimoji="1" lang="en-US" altLang="ko-KR" sz="1400" dirty="0" smtClean="0"/>
          </a:p>
          <a:p>
            <a:pPr algn="ctr"/>
            <a:r>
              <a:rPr kumimoji="1" lang="en-US" altLang="ko-KR" sz="1400" dirty="0" smtClean="0"/>
              <a:t>: </a:t>
            </a:r>
            <a:r>
              <a:rPr kumimoji="1" lang="en-US" altLang="ko-KR" sz="1400" dirty="0" err="1" smtClean="0"/>
              <a:t>TextEditorPanel</a:t>
            </a:r>
            <a:endParaRPr kumimoji="1"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150127" y="443992"/>
            <a:ext cx="2513114" cy="7476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/>
              <a:t>RightHilight</a:t>
            </a:r>
            <a:endParaRPr kumimoji="1" lang="en-US" altLang="ko-KR" sz="1400" dirty="0" smtClean="0"/>
          </a:p>
          <a:p>
            <a:pPr algn="ctr"/>
            <a:r>
              <a:rPr kumimoji="1" lang="en-US" altLang="ko-KR" sz="1400" dirty="0" smtClean="0"/>
              <a:t>:Highlight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0193" y="443992"/>
            <a:ext cx="2513114" cy="7476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/>
              <a:t>LeftHighlight</a:t>
            </a:r>
            <a:endParaRPr kumimoji="1" lang="en-US" altLang="ko-KR" sz="1400" dirty="0" smtClean="0"/>
          </a:p>
          <a:p>
            <a:pPr algn="ctr"/>
            <a:r>
              <a:rPr kumimoji="1" lang="en-US" altLang="ko-KR" sz="1400" dirty="0" smtClean="0"/>
              <a:t>: Highlight</a:t>
            </a:r>
            <a:endParaRPr kumimoji="1"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70735" y="443992"/>
            <a:ext cx="2513114" cy="7476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/>
              <a:t>LeftPanel</a:t>
            </a:r>
            <a:endParaRPr kumimoji="1" lang="en-US" altLang="ko-KR" sz="1400" dirty="0" smtClean="0"/>
          </a:p>
          <a:p>
            <a:pPr algn="ctr"/>
            <a:r>
              <a:rPr kumimoji="1" lang="en-US" altLang="ko-KR" sz="1400" dirty="0" smtClean="0"/>
              <a:t>: </a:t>
            </a:r>
            <a:r>
              <a:rPr kumimoji="1" lang="en-US" altLang="ko-KR" sz="1400" dirty="0" err="1" smtClean="0"/>
              <a:t>TextEditorPanel</a:t>
            </a:r>
            <a:endParaRPr kumimoji="1" lang="ko-KR" altLang="en-US" sz="1400" dirty="0"/>
          </a:p>
        </p:txBody>
      </p:sp>
      <p:cxnSp>
        <p:nvCxnSpPr>
          <p:cNvPr id="10" name="직선 연결선[R] 9"/>
          <p:cNvCxnSpPr>
            <a:stCxn id="10" idx="2"/>
          </p:cNvCxnSpPr>
          <p:nvPr/>
        </p:nvCxnSpPr>
        <p:spPr>
          <a:xfrm>
            <a:off x="1927291" y="1191622"/>
            <a:ext cx="0" cy="53615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4706751" y="1191622"/>
            <a:ext cx="0" cy="53615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연결선[R] 11"/>
          <p:cNvCxnSpPr>
            <a:stCxn id="12" idx="2"/>
          </p:cNvCxnSpPr>
          <p:nvPr/>
        </p:nvCxnSpPr>
        <p:spPr>
          <a:xfrm>
            <a:off x="10186142" y="1191622"/>
            <a:ext cx="0" cy="53615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직선 연결선[R] 12"/>
          <p:cNvCxnSpPr>
            <a:stCxn id="13" idx="2"/>
          </p:cNvCxnSpPr>
          <p:nvPr/>
        </p:nvCxnSpPr>
        <p:spPr>
          <a:xfrm>
            <a:off x="7416561" y="1191622"/>
            <a:ext cx="0" cy="53615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52" name="그룹 51"/>
          <p:cNvGrpSpPr/>
          <p:nvPr/>
        </p:nvGrpSpPr>
        <p:grpSpPr>
          <a:xfrm>
            <a:off x="766397" y="1511493"/>
            <a:ext cx="10676303" cy="4851832"/>
            <a:chOff x="2501899" y="1460500"/>
            <a:chExt cx="6305322" cy="2971402"/>
          </a:xfrm>
        </p:grpSpPr>
        <p:sp>
          <p:nvSpPr>
            <p:cNvPr id="53" name="직사각형 52"/>
            <p:cNvSpPr/>
            <p:nvPr/>
          </p:nvSpPr>
          <p:spPr>
            <a:xfrm>
              <a:off x="2501900" y="1460500"/>
              <a:ext cx="6305321" cy="29714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2000" dirty="0"/>
            </a:p>
          </p:txBody>
        </p:sp>
        <p:sp>
          <p:nvSpPr>
            <p:cNvPr id="54" name="한쪽 모서리가 잘린 사각형 53"/>
            <p:cNvSpPr/>
            <p:nvPr/>
          </p:nvSpPr>
          <p:spPr>
            <a:xfrm rot="5400000">
              <a:off x="3144055" y="818344"/>
              <a:ext cx="300711" cy="1585023"/>
            </a:xfrm>
            <a:prstGeom prst="snip1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ko-KR" sz="2000" dirty="0" smtClean="0"/>
                <a:t>Merge</a:t>
              </a:r>
              <a:endParaRPr kumimoji="1" lang="ko-KR" altLang="en-US" sz="20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384368" y="2078800"/>
            <a:ext cx="9526230" cy="3973011"/>
            <a:chOff x="2501900" y="1460500"/>
            <a:chExt cx="5626100" cy="2872269"/>
          </a:xfrm>
        </p:grpSpPr>
        <p:sp>
          <p:nvSpPr>
            <p:cNvPr id="41" name="직사각형 40"/>
            <p:cNvSpPr/>
            <p:nvPr/>
          </p:nvSpPr>
          <p:spPr>
            <a:xfrm>
              <a:off x="2501900" y="1460500"/>
              <a:ext cx="5626100" cy="28722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2000" dirty="0"/>
            </a:p>
          </p:txBody>
        </p:sp>
        <p:sp>
          <p:nvSpPr>
            <p:cNvPr id="43" name="한쪽 모서리가 잘린 사각형 42"/>
            <p:cNvSpPr/>
            <p:nvPr/>
          </p:nvSpPr>
          <p:spPr>
            <a:xfrm rot="5400000">
              <a:off x="2882922" y="1079478"/>
              <a:ext cx="300711" cy="1062756"/>
            </a:xfrm>
            <a:prstGeom prst="snip1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ko-KR" sz="2000" dirty="0" smtClean="0"/>
                <a:t>opt</a:t>
              </a:r>
              <a:endParaRPr kumimoji="1" lang="ko-KR" altLang="en-US" sz="2000" dirty="0"/>
            </a:p>
          </p:txBody>
        </p:sp>
      </p:grpSp>
      <p:sp>
        <p:nvSpPr>
          <p:cNvPr id="47" name="텍스트 상자 46"/>
          <p:cNvSpPr txBox="1"/>
          <p:nvPr/>
        </p:nvSpPr>
        <p:spPr>
          <a:xfrm>
            <a:off x="3528531" y="2660043"/>
            <a:ext cx="3611501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[</a:t>
            </a:r>
            <a:r>
              <a:rPr kumimoji="1" lang="en-US" altLang="ko-KR" sz="1600" dirty="0" err="1" smtClean="0"/>
              <a:t>SwapperPanel.toRightButton</a:t>
            </a:r>
            <a:r>
              <a:rPr kumimoji="1" lang="en-US" altLang="ko-KR" sz="1600" dirty="0" smtClean="0"/>
              <a:t>==true]</a:t>
            </a:r>
            <a:endParaRPr kumimoji="1" lang="ko-KR" altLang="en-US" sz="16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650419" y="2613421"/>
            <a:ext cx="8852480" cy="3190479"/>
            <a:chOff x="2501900" y="1460500"/>
            <a:chExt cx="5228190" cy="2306541"/>
          </a:xfrm>
        </p:grpSpPr>
        <p:sp>
          <p:nvSpPr>
            <p:cNvPr id="56" name="직사각형 55"/>
            <p:cNvSpPr/>
            <p:nvPr/>
          </p:nvSpPr>
          <p:spPr>
            <a:xfrm>
              <a:off x="2501900" y="1460500"/>
              <a:ext cx="5228190" cy="23065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2000" dirty="0"/>
            </a:p>
          </p:txBody>
        </p:sp>
        <p:sp>
          <p:nvSpPr>
            <p:cNvPr id="57" name="한쪽 모서리가 잘린 사각형 56"/>
            <p:cNvSpPr/>
            <p:nvPr/>
          </p:nvSpPr>
          <p:spPr>
            <a:xfrm rot="5400000">
              <a:off x="2882922" y="1079478"/>
              <a:ext cx="300711" cy="1062756"/>
            </a:xfrm>
            <a:prstGeom prst="snip1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ko-KR" sz="2000" dirty="0" smtClean="0"/>
                <a:t>alt</a:t>
              </a:r>
              <a:endParaRPr kumimoji="1" lang="ko-KR" altLang="en-US" sz="2000" dirty="0"/>
            </a:p>
          </p:txBody>
        </p:sp>
      </p:grpSp>
      <p:sp>
        <p:nvSpPr>
          <p:cNvPr id="58" name="텍스트 상자 57"/>
          <p:cNvSpPr txBox="1"/>
          <p:nvPr/>
        </p:nvSpPr>
        <p:spPr>
          <a:xfrm>
            <a:off x="3286155" y="2125422"/>
            <a:ext cx="5467715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[</a:t>
            </a:r>
            <a:r>
              <a:rPr kumimoji="1" lang="en-US" altLang="ko-KR" sz="1600" dirty="0" err="1" smtClean="0"/>
              <a:t>LeftPanel.editable</a:t>
            </a:r>
            <a:r>
              <a:rPr kumimoji="1" lang="en-US" altLang="ko-KR" sz="1600" dirty="0" smtClean="0"/>
              <a:t>()!=true&amp;&amp;</a:t>
            </a:r>
            <a:r>
              <a:rPr kumimoji="1" lang="en-US" altLang="ko-KR" sz="1600" dirty="0" err="1" smtClean="0"/>
              <a:t>RightPanel.editable</a:t>
            </a:r>
            <a:r>
              <a:rPr kumimoji="1" lang="en-US" altLang="ko-KR" sz="1600" dirty="0" smtClean="0"/>
              <a:t>()!=true]</a:t>
            </a:r>
            <a:endParaRPr kumimoji="1" lang="ko-KR" altLang="en-US" sz="1600" dirty="0"/>
          </a:p>
        </p:txBody>
      </p:sp>
      <p:cxnSp>
        <p:nvCxnSpPr>
          <p:cNvPr id="35" name="직선 연결선[R] 34"/>
          <p:cNvCxnSpPr>
            <a:stCxn id="56" idx="1"/>
          </p:cNvCxnSpPr>
          <p:nvPr/>
        </p:nvCxnSpPr>
        <p:spPr>
          <a:xfrm flipV="1">
            <a:off x="1650419" y="4208660"/>
            <a:ext cx="8852480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927291" y="3314700"/>
            <a:ext cx="825885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상자 58"/>
          <p:cNvSpPr txBox="1"/>
          <p:nvPr/>
        </p:nvSpPr>
        <p:spPr>
          <a:xfrm>
            <a:off x="5434461" y="3014944"/>
            <a:ext cx="1121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giveLineInfo</a:t>
            </a:r>
            <a:r>
              <a:rPr kumimoji="1" lang="en-US" altLang="ko-KR" sz="1200" dirty="0" smtClean="0"/>
              <a:t>()</a:t>
            </a:r>
            <a:endParaRPr kumimoji="1" lang="ko-KR" altLang="en-US" sz="12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927290" y="3581400"/>
            <a:ext cx="277946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7406682" y="3581400"/>
            <a:ext cx="27695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1937169" y="3937409"/>
            <a:ext cx="27695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406682" y="3924709"/>
            <a:ext cx="277946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상자 69"/>
          <p:cNvSpPr txBox="1"/>
          <p:nvPr/>
        </p:nvSpPr>
        <p:spPr>
          <a:xfrm>
            <a:off x="2792154" y="3335071"/>
            <a:ext cx="136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giveChangeInfo</a:t>
            </a:r>
            <a:r>
              <a:rPr kumimoji="1" lang="en-US" altLang="ko-KR" sz="1200" dirty="0" smtClean="0"/>
              <a:t>()</a:t>
            </a:r>
            <a:endParaRPr kumimoji="1" lang="ko-KR" altLang="en-US" sz="1200" dirty="0"/>
          </a:p>
        </p:txBody>
      </p:sp>
      <p:sp>
        <p:nvSpPr>
          <p:cNvPr id="71" name="텍스트 상자 70"/>
          <p:cNvSpPr txBox="1"/>
          <p:nvPr/>
        </p:nvSpPr>
        <p:spPr>
          <a:xfrm>
            <a:off x="8159860" y="3335071"/>
            <a:ext cx="136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giveChangeInfo</a:t>
            </a:r>
            <a:r>
              <a:rPr kumimoji="1" lang="en-US" altLang="ko-KR" sz="1200" dirty="0" smtClean="0"/>
              <a:t>()</a:t>
            </a:r>
            <a:endParaRPr kumimoji="1" lang="ko-KR" altLang="en-US" sz="1200" dirty="0"/>
          </a:p>
        </p:txBody>
      </p:sp>
      <p:sp>
        <p:nvSpPr>
          <p:cNvPr id="72" name="텍스트 상자 71"/>
          <p:cNvSpPr txBox="1"/>
          <p:nvPr/>
        </p:nvSpPr>
        <p:spPr>
          <a:xfrm>
            <a:off x="3068671" y="3680620"/>
            <a:ext cx="76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update()</a:t>
            </a:r>
            <a:endParaRPr kumimoji="1" lang="ko-KR" altLang="en-US" sz="1200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8442634" y="3663098"/>
            <a:ext cx="76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update()</a:t>
            </a:r>
            <a:endParaRPr kumimoji="1" lang="ko-KR" altLang="en-US" sz="1200" dirty="0"/>
          </a:p>
        </p:txBody>
      </p:sp>
      <p:sp>
        <p:nvSpPr>
          <p:cNvPr id="74" name="텍스트 상자 73"/>
          <p:cNvSpPr txBox="1"/>
          <p:nvPr/>
        </p:nvSpPr>
        <p:spPr>
          <a:xfrm>
            <a:off x="3528531" y="4246579"/>
            <a:ext cx="3471143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sz="1600" dirty="0" smtClean="0"/>
              <a:t>[</a:t>
            </a:r>
            <a:r>
              <a:rPr kumimoji="1" lang="en-US" altLang="ko-KR" sz="1600" dirty="0" err="1" smtClean="0"/>
              <a:t>SwapperPanel.toLeftButton</a:t>
            </a:r>
            <a:r>
              <a:rPr kumimoji="1" lang="en-US" altLang="ko-KR" sz="1600" dirty="0" smtClean="0"/>
              <a:t>==true]</a:t>
            </a:r>
            <a:endParaRPr kumimoji="1" lang="ko-KR" altLang="en-US" sz="16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927291" y="4953585"/>
            <a:ext cx="825885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75"/>
          <p:cNvSpPr txBox="1"/>
          <p:nvPr/>
        </p:nvSpPr>
        <p:spPr>
          <a:xfrm>
            <a:off x="5434461" y="4653829"/>
            <a:ext cx="1121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/>
              <a:t>giveLineInfo</a:t>
            </a:r>
            <a:r>
              <a:rPr kumimoji="1" lang="en-US" altLang="ko-KR" sz="1200" dirty="0" smtClean="0"/>
              <a:t>()</a:t>
            </a:r>
            <a:endParaRPr kumimoji="1" lang="ko-KR" altLang="en-US" sz="1200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927290" y="5220285"/>
            <a:ext cx="277946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7406682" y="5220285"/>
            <a:ext cx="27695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1937169" y="5576294"/>
            <a:ext cx="27695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406682" y="5563594"/>
            <a:ext cx="277946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텍스트 상자 80"/>
          <p:cNvSpPr txBox="1"/>
          <p:nvPr/>
        </p:nvSpPr>
        <p:spPr>
          <a:xfrm>
            <a:off x="2792154" y="4973956"/>
            <a:ext cx="136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giveChangeInfo</a:t>
            </a:r>
            <a:r>
              <a:rPr kumimoji="1" lang="en-US" altLang="ko-KR" sz="1200" dirty="0" smtClean="0"/>
              <a:t>()</a:t>
            </a:r>
            <a:endParaRPr kumimoji="1" lang="ko-KR" altLang="en-US" sz="1200" dirty="0"/>
          </a:p>
        </p:txBody>
      </p:sp>
      <p:sp>
        <p:nvSpPr>
          <p:cNvPr id="82" name="텍스트 상자 81"/>
          <p:cNvSpPr txBox="1"/>
          <p:nvPr/>
        </p:nvSpPr>
        <p:spPr>
          <a:xfrm>
            <a:off x="8159860" y="4973956"/>
            <a:ext cx="136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giveChangeInfo</a:t>
            </a:r>
            <a:r>
              <a:rPr kumimoji="1" lang="en-US" altLang="ko-KR" sz="1200" dirty="0" smtClean="0"/>
              <a:t>()</a:t>
            </a:r>
            <a:endParaRPr kumimoji="1" lang="ko-KR" altLang="en-US" sz="1200" dirty="0"/>
          </a:p>
        </p:txBody>
      </p:sp>
      <p:sp>
        <p:nvSpPr>
          <p:cNvPr id="83" name="텍스트 상자 82"/>
          <p:cNvSpPr txBox="1"/>
          <p:nvPr/>
        </p:nvSpPr>
        <p:spPr>
          <a:xfrm>
            <a:off x="3068671" y="5319505"/>
            <a:ext cx="76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update()</a:t>
            </a:r>
            <a:endParaRPr kumimoji="1" lang="ko-KR" altLang="en-US" sz="1200" dirty="0"/>
          </a:p>
        </p:txBody>
      </p:sp>
      <p:sp>
        <p:nvSpPr>
          <p:cNvPr id="84" name="텍스트 상자 83"/>
          <p:cNvSpPr txBox="1"/>
          <p:nvPr/>
        </p:nvSpPr>
        <p:spPr>
          <a:xfrm>
            <a:off x="8442634" y="5301983"/>
            <a:ext cx="766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update()</a:t>
            </a:r>
            <a:endParaRPr kumimoji="1" lang="ko-KR" altLang="en-US" sz="1200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239798" y="3656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Sequence Diagram - Merge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3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146</Words>
  <Application>Microsoft Macintosh PowerPoint</Application>
  <PresentationFormat>와이드스크린</PresentationFormat>
  <Paragraphs>76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정연지</dc:creator>
  <cp:keywords/>
  <dc:description/>
  <cp:lastModifiedBy>정연지</cp:lastModifiedBy>
  <cp:revision>21</cp:revision>
  <dcterms:created xsi:type="dcterms:W3CDTF">2017-06-06T07:16:40Z</dcterms:created>
  <dcterms:modified xsi:type="dcterms:W3CDTF">2017-06-07T18:17:32Z</dcterms:modified>
  <cp:category/>
</cp:coreProperties>
</file>