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36598"/>
          <c:y val="0"/>
          <c:w val="0.268041"/>
          <c:h val="0.14730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3045"/>
          <c:y val="0.147306"/>
          <c:w val="0.881636"/>
          <c:h val="0.649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Sheet1!$B$2:$B$100</c:f>
              <c:numCache>
                <c:ptCount val="99"/>
                <c:pt idx="0">
                  <c:v>0.052600</c:v>
                </c:pt>
                <c:pt idx="1">
                  <c:v>0.051600</c:v>
                </c:pt>
                <c:pt idx="2">
                  <c:v>0.065400</c:v>
                </c:pt>
                <c:pt idx="3">
                  <c:v>0.091600</c:v>
                </c:pt>
                <c:pt idx="4">
                  <c:v>0.100800</c:v>
                </c:pt>
                <c:pt idx="5">
                  <c:v>0.103000</c:v>
                </c:pt>
                <c:pt idx="6">
                  <c:v>0.101200</c:v>
                </c:pt>
                <c:pt idx="7">
                  <c:v>0.100400</c:v>
                </c:pt>
                <c:pt idx="8">
                  <c:v>0.100400</c:v>
                </c:pt>
                <c:pt idx="9">
                  <c:v>0.100800</c:v>
                </c:pt>
                <c:pt idx="10">
                  <c:v>0.101800</c:v>
                </c:pt>
                <c:pt idx="11">
                  <c:v>0.100400</c:v>
                </c:pt>
                <c:pt idx="12">
                  <c:v>0.101200</c:v>
                </c:pt>
                <c:pt idx="13">
                  <c:v>0.099600</c:v>
                </c:pt>
                <c:pt idx="14">
                  <c:v>0.102000</c:v>
                </c:pt>
                <c:pt idx="15">
                  <c:v>0.100200</c:v>
                </c:pt>
                <c:pt idx="16">
                  <c:v>0.104800</c:v>
                </c:pt>
                <c:pt idx="17">
                  <c:v>0.135600</c:v>
                </c:pt>
                <c:pt idx="18">
                  <c:v>0.107400</c:v>
                </c:pt>
                <c:pt idx="19">
                  <c:v>0.105400</c:v>
                </c:pt>
                <c:pt idx="20">
                  <c:v>0.110600</c:v>
                </c:pt>
                <c:pt idx="21">
                  <c:v>0.110000</c:v>
                </c:pt>
                <c:pt idx="22">
                  <c:v>0.113400</c:v>
                </c:pt>
                <c:pt idx="23">
                  <c:v>0.115000</c:v>
                </c:pt>
                <c:pt idx="24">
                  <c:v>0.131000</c:v>
                </c:pt>
                <c:pt idx="25">
                  <c:v>0.133600</c:v>
                </c:pt>
                <c:pt idx="26">
                  <c:v>0.143600</c:v>
                </c:pt>
                <c:pt idx="27">
                  <c:v>0.148000</c:v>
                </c:pt>
                <c:pt idx="28">
                  <c:v>0.160000</c:v>
                </c:pt>
                <c:pt idx="29">
                  <c:v>0.171400</c:v>
                </c:pt>
                <c:pt idx="30">
                  <c:v>0.182800</c:v>
                </c:pt>
                <c:pt idx="31">
                  <c:v>0.190000</c:v>
                </c:pt>
                <c:pt idx="32">
                  <c:v>0.206200</c:v>
                </c:pt>
                <c:pt idx="33">
                  <c:v>0.232200</c:v>
                </c:pt>
                <c:pt idx="34">
                  <c:v>0.244400</c:v>
                </c:pt>
                <c:pt idx="35">
                  <c:v>0.254400</c:v>
                </c:pt>
                <c:pt idx="36">
                  <c:v>0.250800</c:v>
                </c:pt>
                <c:pt idx="37">
                  <c:v>0.268000</c:v>
                </c:pt>
                <c:pt idx="38">
                  <c:v>0.261400</c:v>
                </c:pt>
                <c:pt idx="39">
                  <c:v>0.276400</c:v>
                </c:pt>
                <c:pt idx="40">
                  <c:v>0.279800</c:v>
                </c:pt>
                <c:pt idx="41">
                  <c:v>0.292400</c:v>
                </c:pt>
                <c:pt idx="42">
                  <c:v>0.305800</c:v>
                </c:pt>
                <c:pt idx="43">
                  <c:v>0.316800</c:v>
                </c:pt>
                <c:pt idx="44">
                  <c:v>0.325200</c:v>
                </c:pt>
                <c:pt idx="45">
                  <c:v>0.329600</c:v>
                </c:pt>
                <c:pt idx="46">
                  <c:v>0.335000</c:v>
                </c:pt>
                <c:pt idx="47">
                  <c:v>0.352000</c:v>
                </c:pt>
                <c:pt idx="48">
                  <c:v>0.368600</c:v>
                </c:pt>
                <c:pt idx="49">
                  <c:v>0.384800</c:v>
                </c:pt>
                <c:pt idx="50">
                  <c:v>0.381000</c:v>
                </c:pt>
                <c:pt idx="51">
                  <c:v>0.393400</c:v>
                </c:pt>
                <c:pt idx="52">
                  <c:v>0.393000</c:v>
                </c:pt>
                <c:pt idx="53">
                  <c:v>0.388800</c:v>
                </c:pt>
                <c:pt idx="54">
                  <c:v>0.409200</c:v>
                </c:pt>
                <c:pt idx="55">
                  <c:v>0.452400</c:v>
                </c:pt>
                <c:pt idx="56">
                  <c:v>0.458600</c:v>
                </c:pt>
                <c:pt idx="57">
                  <c:v>0.455600</c:v>
                </c:pt>
                <c:pt idx="58">
                  <c:v>0.458600</c:v>
                </c:pt>
                <c:pt idx="59">
                  <c:v>0.457000</c:v>
                </c:pt>
                <c:pt idx="60">
                  <c:v>0.460800</c:v>
                </c:pt>
                <c:pt idx="61">
                  <c:v>0.476200</c:v>
                </c:pt>
                <c:pt idx="62">
                  <c:v>0.481800</c:v>
                </c:pt>
                <c:pt idx="63">
                  <c:v>0.493000</c:v>
                </c:pt>
                <c:pt idx="64">
                  <c:v>0.492200</c:v>
                </c:pt>
                <c:pt idx="65">
                  <c:v>0.529600</c:v>
                </c:pt>
                <c:pt idx="66">
                  <c:v>0.554000</c:v>
                </c:pt>
                <c:pt idx="67">
                  <c:v>0.572400</c:v>
                </c:pt>
                <c:pt idx="68">
                  <c:v>0.551200</c:v>
                </c:pt>
                <c:pt idx="69">
                  <c:v>0.552400</c:v>
                </c:pt>
                <c:pt idx="70">
                  <c:v>0.622000</c:v>
                </c:pt>
                <c:pt idx="71">
                  <c:v>0.631800</c:v>
                </c:pt>
                <c:pt idx="72">
                  <c:v>0.599800</c:v>
                </c:pt>
                <c:pt idx="73">
                  <c:v>0.612200</c:v>
                </c:pt>
                <c:pt idx="74">
                  <c:v>0.657800</c:v>
                </c:pt>
                <c:pt idx="75">
                  <c:v>0.613000</c:v>
                </c:pt>
                <c:pt idx="76">
                  <c:v>0.685400</c:v>
                </c:pt>
                <c:pt idx="77">
                  <c:v>0.663400</c:v>
                </c:pt>
                <c:pt idx="78">
                  <c:v>0.712200</c:v>
                </c:pt>
                <c:pt idx="79">
                  <c:v>0.722200</c:v>
                </c:pt>
                <c:pt idx="80">
                  <c:v>0.768000</c:v>
                </c:pt>
                <c:pt idx="81">
                  <c:v>0.764800</c:v>
                </c:pt>
                <c:pt idx="82">
                  <c:v>0.745600</c:v>
                </c:pt>
                <c:pt idx="83">
                  <c:v>0.783200</c:v>
                </c:pt>
                <c:pt idx="84">
                  <c:v>0.802600</c:v>
                </c:pt>
                <c:pt idx="85">
                  <c:v>0.781800</c:v>
                </c:pt>
                <c:pt idx="86">
                  <c:v>0.822800</c:v>
                </c:pt>
                <c:pt idx="87">
                  <c:v>0.800200</c:v>
                </c:pt>
                <c:pt idx="88">
                  <c:v>0.752000</c:v>
                </c:pt>
                <c:pt idx="89">
                  <c:v>0.814400</c:v>
                </c:pt>
                <c:pt idx="90">
                  <c:v>0.802600</c:v>
                </c:pt>
                <c:pt idx="91">
                  <c:v>0.874200</c:v>
                </c:pt>
                <c:pt idx="92">
                  <c:v>0.767600</c:v>
                </c:pt>
                <c:pt idx="93">
                  <c:v>0.884400</c:v>
                </c:pt>
                <c:pt idx="94">
                  <c:v>0.844400</c:v>
                </c:pt>
                <c:pt idx="95">
                  <c:v>0.845000</c:v>
                </c:pt>
                <c:pt idx="96">
                  <c:v>0.861600</c:v>
                </c:pt>
                <c:pt idx="97">
                  <c:v>0.821400</c:v>
                </c:pt>
                <c:pt idx="98">
                  <c:v>0.934600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Sheet1!$C$2:$C$100</c:f>
              <c:numCache>
                <c:ptCount val="99"/>
                <c:pt idx="0">
                  <c:v>0.044800</c:v>
                </c:pt>
                <c:pt idx="1">
                  <c:v>0.049200</c:v>
                </c:pt>
                <c:pt idx="2">
                  <c:v>0.134400</c:v>
                </c:pt>
                <c:pt idx="3">
                  <c:v>0.141200</c:v>
                </c:pt>
                <c:pt idx="4">
                  <c:v>0.218600</c:v>
                </c:pt>
                <c:pt idx="5">
                  <c:v>0.243600</c:v>
                </c:pt>
                <c:pt idx="6">
                  <c:v>0.273800</c:v>
                </c:pt>
                <c:pt idx="7">
                  <c:v>0.276000</c:v>
                </c:pt>
                <c:pt idx="8">
                  <c:v>0.292600</c:v>
                </c:pt>
                <c:pt idx="9">
                  <c:v>0.291200</c:v>
                </c:pt>
                <c:pt idx="10">
                  <c:v>0.294000</c:v>
                </c:pt>
                <c:pt idx="11">
                  <c:v>0.294200</c:v>
                </c:pt>
                <c:pt idx="12">
                  <c:v>0.295800</c:v>
                </c:pt>
                <c:pt idx="13">
                  <c:v>0.301800</c:v>
                </c:pt>
                <c:pt idx="14">
                  <c:v>0.296000</c:v>
                </c:pt>
                <c:pt idx="15">
                  <c:v>0.283000</c:v>
                </c:pt>
                <c:pt idx="16">
                  <c:v>0.296000</c:v>
                </c:pt>
                <c:pt idx="17">
                  <c:v>0.284000</c:v>
                </c:pt>
                <c:pt idx="18">
                  <c:v>0.283400</c:v>
                </c:pt>
                <c:pt idx="19">
                  <c:v>0.282600</c:v>
                </c:pt>
                <c:pt idx="20">
                  <c:v>0.282800</c:v>
                </c:pt>
                <c:pt idx="21">
                  <c:v>0.295000</c:v>
                </c:pt>
                <c:pt idx="22">
                  <c:v>0.293800</c:v>
                </c:pt>
                <c:pt idx="23">
                  <c:v>0.298200</c:v>
                </c:pt>
                <c:pt idx="24">
                  <c:v>0.309000</c:v>
                </c:pt>
                <c:pt idx="25">
                  <c:v>0.297000</c:v>
                </c:pt>
                <c:pt idx="26">
                  <c:v>0.307000</c:v>
                </c:pt>
                <c:pt idx="27">
                  <c:v>0.313800</c:v>
                </c:pt>
                <c:pt idx="28">
                  <c:v>0.296800</c:v>
                </c:pt>
                <c:pt idx="29">
                  <c:v>0.303200</c:v>
                </c:pt>
                <c:pt idx="30">
                  <c:v>0.312800</c:v>
                </c:pt>
                <c:pt idx="31">
                  <c:v>0.313600</c:v>
                </c:pt>
                <c:pt idx="32">
                  <c:v>0.312800</c:v>
                </c:pt>
                <c:pt idx="33">
                  <c:v>0.328000</c:v>
                </c:pt>
                <c:pt idx="34">
                  <c:v>0.334600</c:v>
                </c:pt>
                <c:pt idx="35">
                  <c:v>0.348000</c:v>
                </c:pt>
                <c:pt idx="36">
                  <c:v>0.365400</c:v>
                </c:pt>
                <c:pt idx="37">
                  <c:v>0.386000</c:v>
                </c:pt>
                <c:pt idx="38">
                  <c:v>0.408600</c:v>
                </c:pt>
                <c:pt idx="39">
                  <c:v>0.453800</c:v>
                </c:pt>
                <c:pt idx="40">
                  <c:v>0.508000</c:v>
                </c:pt>
                <c:pt idx="41">
                  <c:v>0.528200</c:v>
                </c:pt>
                <c:pt idx="42">
                  <c:v>0.554800</c:v>
                </c:pt>
                <c:pt idx="43">
                  <c:v>0.572800</c:v>
                </c:pt>
                <c:pt idx="44">
                  <c:v>0.605200</c:v>
                </c:pt>
                <c:pt idx="45">
                  <c:v>0.618400</c:v>
                </c:pt>
                <c:pt idx="46">
                  <c:v>0.622400</c:v>
                </c:pt>
                <c:pt idx="47">
                  <c:v>0.650000</c:v>
                </c:pt>
                <c:pt idx="48">
                  <c:v>0.704400</c:v>
                </c:pt>
                <c:pt idx="49">
                  <c:v>0.709400</c:v>
                </c:pt>
                <c:pt idx="50">
                  <c:v>0.732200</c:v>
                </c:pt>
                <c:pt idx="51">
                  <c:v>0.801000</c:v>
                </c:pt>
                <c:pt idx="52">
                  <c:v>0.799800</c:v>
                </c:pt>
                <c:pt idx="53">
                  <c:v>0.832000</c:v>
                </c:pt>
                <c:pt idx="54">
                  <c:v>0.853200</c:v>
                </c:pt>
                <c:pt idx="55">
                  <c:v>0.881000</c:v>
                </c:pt>
                <c:pt idx="56">
                  <c:v>0.856600</c:v>
                </c:pt>
                <c:pt idx="57">
                  <c:v>0.888200</c:v>
                </c:pt>
                <c:pt idx="58">
                  <c:v>0.903400</c:v>
                </c:pt>
                <c:pt idx="59">
                  <c:v>0.896800</c:v>
                </c:pt>
                <c:pt idx="60">
                  <c:v>0.885600</c:v>
                </c:pt>
                <c:pt idx="61">
                  <c:v>0.922000</c:v>
                </c:pt>
                <c:pt idx="62">
                  <c:v>0.930000</c:v>
                </c:pt>
                <c:pt idx="63">
                  <c:v>0.945400</c:v>
                </c:pt>
                <c:pt idx="64">
                  <c:v>0.926800</c:v>
                </c:pt>
                <c:pt idx="65">
                  <c:v>0.939800</c:v>
                </c:pt>
                <c:pt idx="66">
                  <c:v>0.955000</c:v>
                </c:pt>
                <c:pt idx="67">
                  <c:v>0.949800</c:v>
                </c:pt>
                <c:pt idx="68">
                  <c:v>0.967800</c:v>
                </c:pt>
                <c:pt idx="69">
                  <c:v>0.967800</c:v>
                </c:pt>
                <c:pt idx="70">
                  <c:v>0.969400</c:v>
                </c:pt>
                <c:pt idx="71">
                  <c:v>0.973200</c:v>
                </c:pt>
                <c:pt idx="72">
                  <c:v>0.977800</c:v>
                </c:pt>
                <c:pt idx="73">
                  <c:v>0.986600</c:v>
                </c:pt>
                <c:pt idx="74">
                  <c:v>0.984800</c:v>
                </c:pt>
                <c:pt idx="75">
                  <c:v>0.976600</c:v>
                </c:pt>
                <c:pt idx="76">
                  <c:v>0.990800</c:v>
                </c:pt>
                <c:pt idx="77">
                  <c:v>0.988600</c:v>
                </c:pt>
                <c:pt idx="78">
                  <c:v>0.987400</c:v>
                </c:pt>
                <c:pt idx="79">
                  <c:v>0.996200</c:v>
                </c:pt>
                <c:pt idx="80">
                  <c:v>0.994800</c:v>
                </c:pt>
                <c:pt idx="81">
                  <c:v>0.995000</c:v>
                </c:pt>
                <c:pt idx="82">
                  <c:v>0.996000</c:v>
                </c:pt>
                <c:pt idx="83">
                  <c:v>0.992000</c:v>
                </c:pt>
                <c:pt idx="84">
                  <c:v>0.986000</c:v>
                </c:pt>
                <c:pt idx="85">
                  <c:v>0.996200</c:v>
                </c:pt>
                <c:pt idx="86">
                  <c:v>0.998200</c:v>
                </c:pt>
                <c:pt idx="87">
                  <c:v>0.997400</c:v>
                </c:pt>
                <c:pt idx="88">
                  <c:v>0.998200</c:v>
                </c:pt>
                <c:pt idx="89">
                  <c:v>0.999000</c:v>
                </c:pt>
                <c:pt idx="90">
                  <c:v>0.996600</c:v>
                </c:pt>
                <c:pt idx="91">
                  <c:v>0.997000</c:v>
                </c:pt>
                <c:pt idx="92">
                  <c:v>0.998400</c:v>
                </c:pt>
                <c:pt idx="93">
                  <c:v>0.998000</c:v>
                </c:pt>
                <c:pt idx="94">
                  <c:v>0.998000</c:v>
                </c:pt>
                <c:pt idx="95">
                  <c:v>0.996800</c:v>
                </c:pt>
                <c:pt idx="96">
                  <c:v>0.998600</c:v>
                </c:pt>
                <c:pt idx="97">
                  <c:v>0.997200</c:v>
                </c:pt>
                <c:pt idx="98">
                  <c:v>0.998200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Sheet1!$D$2:$D$100</c:f>
              <c:numCache>
                <c:ptCount val="99"/>
                <c:pt idx="0">
                  <c:v>0.077800</c:v>
                </c:pt>
                <c:pt idx="1">
                  <c:v>0.105800</c:v>
                </c:pt>
                <c:pt idx="2">
                  <c:v>0.133400</c:v>
                </c:pt>
                <c:pt idx="3">
                  <c:v>0.140200</c:v>
                </c:pt>
                <c:pt idx="4">
                  <c:v>0.161000</c:v>
                </c:pt>
                <c:pt idx="5">
                  <c:v>0.188400</c:v>
                </c:pt>
                <c:pt idx="6">
                  <c:v>0.214800</c:v>
                </c:pt>
                <c:pt idx="7">
                  <c:v>0.219000</c:v>
                </c:pt>
                <c:pt idx="8">
                  <c:v>0.221400</c:v>
                </c:pt>
                <c:pt idx="9">
                  <c:v>0.219600</c:v>
                </c:pt>
                <c:pt idx="10">
                  <c:v>0.222800</c:v>
                </c:pt>
                <c:pt idx="11">
                  <c:v>0.218600</c:v>
                </c:pt>
                <c:pt idx="12">
                  <c:v>0.227000</c:v>
                </c:pt>
                <c:pt idx="13">
                  <c:v>0.222400</c:v>
                </c:pt>
                <c:pt idx="14">
                  <c:v>0.223800</c:v>
                </c:pt>
                <c:pt idx="15">
                  <c:v>0.221400</c:v>
                </c:pt>
                <c:pt idx="16">
                  <c:v>0.219600</c:v>
                </c:pt>
                <c:pt idx="17">
                  <c:v>0.225600</c:v>
                </c:pt>
                <c:pt idx="18">
                  <c:v>0.221400</c:v>
                </c:pt>
                <c:pt idx="19">
                  <c:v>0.215600</c:v>
                </c:pt>
                <c:pt idx="20">
                  <c:v>0.210800</c:v>
                </c:pt>
                <c:pt idx="21">
                  <c:v>0.205400</c:v>
                </c:pt>
                <c:pt idx="22">
                  <c:v>0.214600</c:v>
                </c:pt>
                <c:pt idx="23">
                  <c:v>0.211600</c:v>
                </c:pt>
                <c:pt idx="24">
                  <c:v>0.214800</c:v>
                </c:pt>
                <c:pt idx="25">
                  <c:v>0.214600</c:v>
                </c:pt>
                <c:pt idx="26">
                  <c:v>0.208800</c:v>
                </c:pt>
                <c:pt idx="27">
                  <c:v>0.216600</c:v>
                </c:pt>
                <c:pt idx="28">
                  <c:v>0.220000</c:v>
                </c:pt>
                <c:pt idx="29">
                  <c:v>0.217800</c:v>
                </c:pt>
                <c:pt idx="30">
                  <c:v>0.225000</c:v>
                </c:pt>
                <c:pt idx="31">
                  <c:v>0.238600</c:v>
                </c:pt>
                <c:pt idx="32">
                  <c:v>0.247400</c:v>
                </c:pt>
                <c:pt idx="33">
                  <c:v>0.276600</c:v>
                </c:pt>
                <c:pt idx="34">
                  <c:v>0.283400</c:v>
                </c:pt>
                <c:pt idx="35">
                  <c:v>0.295200</c:v>
                </c:pt>
                <c:pt idx="36">
                  <c:v>0.309200</c:v>
                </c:pt>
                <c:pt idx="37">
                  <c:v>0.332200</c:v>
                </c:pt>
                <c:pt idx="38">
                  <c:v>0.350200</c:v>
                </c:pt>
                <c:pt idx="39">
                  <c:v>0.366200</c:v>
                </c:pt>
                <c:pt idx="40">
                  <c:v>0.382400</c:v>
                </c:pt>
                <c:pt idx="41">
                  <c:v>0.393400</c:v>
                </c:pt>
                <c:pt idx="42">
                  <c:v>0.397600</c:v>
                </c:pt>
                <c:pt idx="43">
                  <c:v>0.416200</c:v>
                </c:pt>
                <c:pt idx="44">
                  <c:v>0.401200</c:v>
                </c:pt>
                <c:pt idx="45">
                  <c:v>0.443600</c:v>
                </c:pt>
                <c:pt idx="46">
                  <c:v>0.429600</c:v>
                </c:pt>
                <c:pt idx="47">
                  <c:v>0.440800</c:v>
                </c:pt>
                <c:pt idx="48">
                  <c:v>0.446200</c:v>
                </c:pt>
                <c:pt idx="49">
                  <c:v>0.455600</c:v>
                </c:pt>
                <c:pt idx="50">
                  <c:v>0.472000</c:v>
                </c:pt>
                <c:pt idx="51">
                  <c:v>0.486800</c:v>
                </c:pt>
                <c:pt idx="52">
                  <c:v>0.515400</c:v>
                </c:pt>
                <c:pt idx="53">
                  <c:v>0.510800</c:v>
                </c:pt>
                <c:pt idx="54">
                  <c:v>0.515600</c:v>
                </c:pt>
                <c:pt idx="55">
                  <c:v>0.515200</c:v>
                </c:pt>
                <c:pt idx="56">
                  <c:v>0.522800</c:v>
                </c:pt>
                <c:pt idx="57">
                  <c:v>0.521200</c:v>
                </c:pt>
                <c:pt idx="58">
                  <c:v>0.532000</c:v>
                </c:pt>
                <c:pt idx="59">
                  <c:v>0.539200</c:v>
                </c:pt>
                <c:pt idx="60">
                  <c:v>0.532800</c:v>
                </c:pt>
                <c:pt idx="61">
                  <c:v>0.547800</c:v>
                </c:pt>
                <c:pt idx="62">
                  <c:v>0.560800</c:v>
                </c:pt>
                <c:pt idx="63">
                  <c:v>0.589400</c:v>
                </c:pt>
                <c:pt idx="64">
                  <c:v>0.581600</c:v>
                </c:pt>
                <c:pt idx="65">
                  <c:v>0.626600</c:v>
                </c:pt>
                <c:pt idx="66">
                  <c:v>0.668000</c:v>
                </c:pt>
                <c:pt idx="67">
                  <c:v>0.688000</c:v>
                </c:pt>
                <c:pt idx="68">
                  <c:v>0.716400</c:v>
                </c:pt>
                <c:pt idx="69">
                  <c:v>0.719000</c:v>
                </c:pt>
                <c:pt idx="70">
                  <c:v>0.731600</c:v>
                </c:pt>
                <c:pt idx="71">
                  <c:v>0.753800</c:v>
                </c:pt>
                <c:pt idx="72">
                  <c:v>0.765600</c:v>
                </c:pt>
                <c:pt idx="73">
                  <c:v>0.775800</c:v>
                </c:pt>
                <c:pt idx="74">
                  <c:v>0.765400</c:v>
                </c:pt>
                <c:pt idx="75">
                  <c:v>0.779000</c:v>
                </c:pt>
                <c:pt idx="76">
                  <c:v>0.780600</c:v>
                </c:pt>
                <c:pt idx="77">
                  <c:v>0.815000</c:v>
                </c:pt>
                <c:pt idx="78">
                  <c:v>0.810000</c:v>
                </c:pt>
                <c:pt idx="79">
                  <c:v>0.830600</c:v>
                </c:pt>
                <c:pt idx="80">
                  <c:v>0.850800</c:v>
                </c:pt>
                <c:pt idx="81">
                  <c:v>0.854000</c:v>
                </c:pt>
                <c:pt idx="82">
                  <c:v>0.870800</c:v>
                </c:pt>
                <c:pt idx="83">
                  <c:v>0.843400</c:v>
                </c:pt>
                <c:pt idx="84">
                  <c:v>0.891800</c:v>
                </c:pt>
                <c:pt idx="85">
                  <c:v>0.880800</c:v>
                </c:pt>
                <c:pt idx="86">
                  <c:v>0.883600</c:v>
                </c:pt>
                <c:pt idx="87">
                  <c:v>0.915000</c:v>
                </c:pt>
                <c:pt idx="88">
                  <c:v>0.922000</c:v>
                </c:pt>
                <c:pt idx="89">
                  <c:v>0.886600</c:v>
                </c:pt>
                <c:pt idx="90">
                  <c:v>0.905600</c:v>
                </c:pt>
                <c:pt idx="91">
                  <c:v>0.923000</c:v>
                </c:pt>
                <c:pt idx="92">
                  <c:v>0.931800</c:v>
                </c:pt>
                <c:pt idx="93">
                  <c:v>0.907600</c:v>
                </c:pt>
                <c:pt idx="94">
                  <c:v>0.905600</c:v>
                </c:pt>
                <c:pt idx="95">
                  <c:v>0.938600</c:v>
                </c:pt>
                <c:pt idx="96">
                  <c:v>0.938800</c:v>
                </c:pt>
                <c:pt idx="97">
                  <c:v>0.941000</c:v>
                </c:pt>
                <c:pt idx="98">
                  <c:v>0.936400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Sheet1!$E$2:$E$100</c:f>
              <c:numCache>
                <c:ptCount val="99"/>
                <c:pt idx="0">
                  <c:v>0.032800</c:v>
                </c:pt>
                <c:pt idx="1">
                  <c:v>0.195000</c:v>
                </c:pt>
                <c:pt idx="2">
                  <c:v>0.294400</c:v>
                </c:pt>
                <c:pt idx="3">
                  <c:v>0.362800</c:v>
                </c:pt>
                <c:pt idx="4">
                  <c:v>0.433400</c:v>
                </c:pt>
                <c:pt idx="5">
                  <c:v>0.503400</c:v>
                </c:pt>
                <c:pt idx="6">
                  <c:v>0.516000</c:v>
                </c:pt>
                <c:pt idx="7">
                  <c:v>0.513800</c:v>
                </c:pt>
                <c:pt idx="8">
                  <c:v>0.506200</c:v>
                </c:pt>
                <c:pt idx="9">
                  <c:v>0.502600</c:v>
                </c:pt>
                <c:pt idx="10">
                  <c:v>0.504000</c:v>
                </c:pt>
                <c:pt idx="11">
                  <c:v>0.498400</c:v>
                </c:pt>
                <c:pt idx="12">
                  <c:v>0.488600</c:v>
                </c:pt>
                <c:pt idx="13">
                  <c:v>0.493000</c:v>
                </c:pt>
                <c:pt idx="14">
                  <c:v>0.483200</c:v>
                </c:pt>
                <c:pt idx="15">
                  <c:v>0.487000</c:v>
                </c:pt>
                <c:pt idx="16">
                  <c:v>0.485000</c:v>
                </c:pt>
                <c:pt idx="17">
                  <c:v>0.479800</c:v>
                </c:pt>
                <c:pt idx="18">
                  <c:v>0.478000</c:v>
                </c:pt>
                <c:pt idx="19">
                  <c:v>0.481000</c:v>
                </c:pt>
                <c:pt idx="20">
                  <c:v>0.477800</c:v>
                </c:pt>
                <c:pt idx="21">
                  <c:v>0.479000</c:v>
                </c:pt>
                <c:pt idx="22">
                  <c:v>0.479000</c:v>
                </c:pt>
                <c:pt idx="23">
                  <c:v>0.482400</c:v>
                </c:pt>
                <c:pt idx="24">
                  <c:v>0.484600</c:v>
                </c:pt>
                <c:pt idx="25">
                  <c:v>0.487400</c:v>
                </c:pt>
                <c:pt idx="26">
                  <c:v>0.484800</c:v>
                </c:pt>
                <c:pt idx="27">
                  <c:v>0.485600</c:v>
                </c:pt>
                <c:pt idx="28">
                  <c:v>0.485000</c:v>
                </c:pt>
                <c:pt idx="29">
                  <c:v>0.485000</c:v>
                </c:pt>
                <c:pt idx="30">
                  <c:v>0.483400</c:v>
                </c:pt>
                <c:pt idx="31">
                  <c:v>0.488400</c:v>
                </c:pt>
                <c:pt idx="32">
                  <c:v>0.490400</c:v>
                </c:pt>
                <c:pt idx="33">
                  <c:v>0.487200</c:v>
                </c:pt>
                <c:pt idx="34">
                  <c:v>0.491200</c:v>
                </c:pt>
                <c:pt idx="35">
                  <c:v>0.490600</c:v>
                </c:pt>
                <c:pt idx="36">
                  <c:v>0.490200</c:v>
                </c:pt>
                <c:pt idx="37">
                  <c:v>0.491400</c:v>
                </c:pt>
                <c:pt idx="38">
                  <c:v>0.491600</c:v>
                </c:pt>
                <c:pt idx="39">
                  <c:v>0.491600</c:v>
                </c:pt>
                <c:pt idx="40">
                  <c:v>0.492000</c:v>
                </c:pt>
                <c:pt idx="41">
                  <c:v>0.491800</c:v>
                </c:pt>
                <c:pt idx="42">
                  <c:v>0.492000</c:v>
                </c:pt>
                <c:pt idx="43">
                  <c:v>0.492200</c:v>
                </c:pt>
                <c:pt idx="44">
                  <c:v>0.492000</c:v>
                </c:pt>
                <c:pt idx="45">
                  <c:v>0.493200</c:v>
                </c:pt>
                <c:pt idx="46">
                  <c:v>0.492200</c:v>
                </c:pt>
                <c:pt idx="47">
                  <c:v>0.492000</c:v>
                </c:pt>
                <c:pt idx="48">
                  <c:v>0.495000</c:v>
                </c:pt>
                <c:pt idx="49">
                  <c:v>0.493000</c:v>
                </c:pt>
                <c:pt idx="50">
                  <c:v>0.495200</c:v>
                </c:pt>
                <c:pt idx="51">
                  <c:v>0.499200</c:v>
                </c:pt>
                <c:pt idx="52">
                  <c:v>0.501800</c:v>
                </c:pt>
                <c:pt idx="53">
                  <c:v>0.506400</c:v>
                </c:pt>
                <c:pt idx="54">
                  <c:v>0.515600</c:v>
                </c:pt>
                <c:pt idx="55">
                  <c:v>0.521400</c:v>
                </c:pt>
                <c:pt idx="56">
                  <c:v>0.520800</c:v>
                </c:pt>
                <c:pt idx="57">
                  <c:v>0.534200</c:v>
                </c:pt>
                <c:pt idx="58">
                  <c:v>0.528200</c:v>
                </c:pt>
                <c:pt idx="59">
                  <c:v>0.533600</c:v>
                </c:pt>
                <c:pt idx="60">
                  <c:v>0.545600</c:v>
                </c:pt>
                <c:pt idx="61">
                  <c:v>0.544000</c:v>
                </c:pt>
                <c:pt idx="62">
                  <c:v>0.553400</c:v>
                </c:pt>
                <c:pt idx="63">
                  <c:v>0.563600</c:v>
                </c:pt>
                <c:pt idx="64">
                  <c:v>0.565800</c:v>
                </c:pt>
                <c:pt idx="65">
                  <c:v>0.578800</c:v>
                </c:pt>
                <c:pt idx="66">
                  <c:v>0.592800</c:v>
                </c:pt>
                <c:pt idx="67">
                  <c:v>0.603000</c:v>
                </c:pt>
                <c:pt idx="68">
                  <c:v>0.606600</c:v>
                </c:pt>
                <c:pt idx="69">
                  <c:v>0.630000</c:v>
                </c:pt>
                <c:pt idx="70">
                  <c:v>0.634600</c:v>
                </c:pt>
                <c:pt idx="71">
                  <c:v>0.642200</c:v>
                </c:pt>
                <c:pt idx="72">
                  <c:v>0.652400</c:v>
                </c:pt>
                <c:pt idx="73">
                  <c:v>0.662000</c:v>
                </c:pt>
                <c:pt idx="74">
                  <c:v>0.663200</c:v>
                </c:pt>
                <c:pt idx="75">
                  <c:v>0.664600</c:v>
                </c:pt>
                <c:pt idx="76">
                  <c:v>0.663400</c:v>
                </c:pt>
                <c:pt idx="77">
                  <c:v>0.658000</c:v>
                </c:pt>
                <c:pt idx="78">
                  <c:v>0.671200</c:v>
                </c:pt>
                <c:pt idx="79">
                  <c:v>0.661600</c:v>
                </c:pt>
                <c:pt idx="80">
                  <c:v>0.658000</c:v>
                </c:pt>
                <c:pt idx="81">
                  <c:v>0.662800</c:v>
                </c:pt>
                <c:pt idx="82">
                  <c:v>0.666800</c:v>
                </c:pt>
                <c:pt idx="83">
                  <c:v>0.667000</c:v>
                </c:pt>
                <c:pt idx="84">
                  <c:v>0.682400</c:v>
                </c:pt>
                <c:pt idx="85">
                  <c:v>0.664200</c:v>
                </c:pt>
                <c:pt idx="86">
                  <c:v>0.668600</c:v>
                </c:pt>
                <c:pt idx="87">
                  <c:v>0.680400</c:v>
                </c:pt>
                <c:pt idx="88">
                  <c:v>0.674400</c:v>
                </c:pt>
                <c:pt idx="89">
                  <c:v>0.668800</c:v>
                </c:pt>
                <c:pt idx="90">
                  <c:v>0.673600</c:v>
                </c:pt>
                <c:pt idx="91">
                  <c:v>0.677000</c:v>
                </c:pt>
                <c:pt idx="92">
                  <c:v>0.684800</c:v>
                </c:pt>
                <c:pt idx="93">
                  <c:v>0.700400</c:v>
                </c:pt>
                <c:pt idx="94">
                  <c:v>0.687200</c:v>
                </c:pt>
                <c:pt idx="95">
                  <c:v>0.690000</c:v>
                </c:pt>
                <c:pt idx="96">
                  <c:v>0.691400</c:v>
                </c:pt>
                <c:pt idx="97">
                  <c:v>0.695200</c:v>
                </c:pt>
                <c:pt idx="98">
                  <c:v>0.693800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39829"/>
          <c:y val="0.930844"/>
          <c:w val="0.778413"/>
          <c:h val="0.06915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47458"/>
          <c:y val="0"/>
          <c:w val="0.105084"/>
          <c:h val="0.097949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43187"/>
          <c:y val="0.0979498"/>
          <c:w val="0.950681"/>
          <c:h val="0.7629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0.063200</c:v>
                </c:pt>
                <c:pt idx="1">
                  <c:v>0.184400</c:v>
                </c:pt>
                <c:pt idx="2">
                  <c:v>0.319600</c:v>
                </c:pt>
                <c:pt idx="3">
                  <c:v>0.403600</c:v>
                </c:pt>
                <c:pt idx="4">
                  <c:v>0.470000</c:v>
                </c:pt>
                <c:pt idx="5">
                  <c:v>0.517600</c:v>
                </c:pt>
                <c:pt idx="6">
                  <c:v>0.532400</c:v>
                </c:pt>
                <c:pt idx="7">
                  <c:v>0.578000</c:v>
                </c:pt>
                <c:pt idx="8">
                  <c:v>0.598800</c:v>
                </c:pt>
                <c:pt idx="9">
                  <c:v>0.620400</c:v>
                </c:pt>
                <c:pt idx="10">
                  <c:v>0.629200</c:v>
                </c:pt>
                <c:pt idx="11">
                  <c:v>0.648800</c:v>
                </c:pt>
                <c:pt idx="12">
                  <c:v>0.668400</c:v>
                </c:pt>
                <c:pt idx="13">
                  <c:v>0.672400</c:v>
                </c:pt>
                <c:pt idx="14">
                  <c:v>0.685600</c:v>
                </c:pt>
                <c:pt idx="15">
                  <c:v>0.696800</c:v>
                </c:pt>
                <c:pt idx="16">
                  <c:v>0.690400</c:v>
                </c:pt>
                <c:pt idx="17">
                  <c:v>0.705600</c:v>
                </c:pt>
                <c:pt idx="18">
                  <c:v>0.717200</c:v>
                </c:pt>
                <c:pt idx="19">
                  <c:v>0.737200</c:v>
                </c:pt>
                <c:pt idx="20">
                  <c:v>0.732800</c:v>
                </c:pt>
                <c:pt idx="21">
                  <c:v>0.740000</c:v>
                </c:pt>
                <c:pt idx="22">
                  <c:v>0.760800</c:v>
                </c:pt>
                <c:pt idx="23">
                  <c:v>0.772000</c:v>
                </c:pt>
                <c:pt idx="24">
                  <c:v>0.779600</c:v>
                </c:pt>
                <c:pt idx="25">
                  <c:v>0.793600</c:v>
                </c:pt>
                <c:pt idx="26">
                  <c:v>0.808800</c:v>
                </c:pt>
                <c:pt idx="27">
                  <c:v>0.809600</c:v>
                </c:pt>
                <c:pt idx="28">
                  <c:v>0.826800</c:v>
                </c:pt>
                <c:pt idx="29">
                  <c:v>0.840800</c:v>
                </c:pt>
                <c:pt idx="30">
                  <c:v>0.843600</c:v>
                </c:pt>
                <c:pt idx="31">
                  <c:v>0.865600</c:v>
                </c:pt>
                <c:pt idx="32">
                  <c:v>0.870800</c:v>
                </c:pt>
                <c:pt idx="33">
                  <c:v>0.886400</c:v>
                </c:pt>
                <c:pt idx="34">
                  <c:v>0.903200</c:v>
                </c:pt>
                <c:pt idx="35">
                  <c:v>0.925600</c:v>
                </c:pt>
                <c:pt idx="36">
                  <c:v>0.937200</c:v>
                </c:pt>
                <c:pt idx="37">
                  <c:v>0.943200</c:v>
                </c:pt>
                <c:pt idx="38">
                  <c:v>0.950800</c:v>
                </c:pt>
                <c:pt idx="39">
                  <c:v>0.967200</c:v>
                </c:pt>
                <c:pt idx="40">
                  <c:v>0.968000</c:v>
                </c:pt>
                <c:pt idx="41">
                  <c:v>0.976000</c:v>
                </c:pt>
                <c:pt idx="42">
                  <c:v>0.975200</c:v>
                </c:pt>
                <c:pt idx="43">
                  <c:v>0.982000</c:v>
                </c:pt>
                <c:pt idx="44">
                  <c:v>0.984800</c:v>
                </c:pt>
                <c:pt idx="45">
                  <c:v>0.991600</c:v>
                </c:pt>
                <c:pt idx="46">
                  <c:v>0.986000</c:v>
                </c:pt>
                <c:pt idx="47">
                  <c:v>0.996000</c:v>
                </c:pt>
                <c:pt idx="48">
                  <c:v>0.990400</c:v>
                </c:pt>
                <c:pt idx="49">
                  <c:v>0.995200</c:v>
                </c:pt>
                <c:pt idx="50">
                  <c:v>0.994000</c:v>
                </c:pt>
                <c:pt idx="51">
                  <c:v>0.995600</c:v>
                </c:pt>
                <c:pt idx="52">
                  <c:v>0.995600</c:v>
                </c:pt>
                <c:pt idx="53">
                  <c:v>0.998400</c:v>
                </c:pt>
                <c:pt idx="54">
                  <c:v>0.998000</c:v>
                </c:pt>
                <c:pt idx="55">
                  <c:v>0.998000</c:v>
                </c:pt>
                <c:pt idx="56">
                  <c:v>0.998000</c:v>
                </c:pt>
                <c:pt idx="57">
                  <c:v>0.999200</c:v>
                </c:pt>
                <c:pt idx="58">
                  <c:v>0.998800</c:v>
                </c:pt>
                <c:pt idx="59">
                  <c:v>0.998800</c:v>
                </c:pt>
                <c:pt idx="60">
                  <c:v>0.998000</c:v>
                </c:pt>
                <c:pt idx="61">
                  <c:v>1.000000</c:v>
                </c:pt>
                <c:pt idx="62">
                  <c:v>0.999200</c:v>
                </c:pt>
                <c:pt idx="63">
                  <c:v>0.999600</c:v>
                </c:pt>
                <c:pt idx="64">
                  <c:v>0.999600</c:v>
                </c:pt>
                <c:pt idx="65">
                  <c:v>0.999600</c:v>
                </c:pt>
                <c:pt idx="66">
                  <c:v>0.999200</c:v>
                </c:pt>
                <c:pt idx="67">
                  <c:v>1.000000</c:v>
                </c:pt>
                <c:pt idx="68">
                  <c:v>1.000000</c:v>
                </c:pt>
                <c:pt idx="69">
                  <c:v>0.999600</c:v>
                </c:pt>
                <c:pt idx="70">
                  <c:v>0.999600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0.999600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0.999600</c:v>
                </c:pt>
                <c:pt idx="82">
                  <c:v>0.999600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0.136400</c:v>
                </c:pt>
                <c:pt idx="1">
                  <c:v>0.252800</c:v>
                </c:pt>
                <c:pt idx="2">
                  <c:v>0.381600</c:v>
                </c:pt>
                <c:pt idx="3">
                  <c:v>0.476800</c:v>
                </c:pt>
                <c:pt idx="4">
                  <c:v>0.521200</c:v>
                </c:pt>
                <c:pt idx="5">
                  <c:v>0.556800</c:v>
                </c:pt>
                <c:pt idx="6">
                  <c:v>0.599600</c:v>
                </c:pt>
                <c:pt idx="7">
                  <c:v>0.627600</c:v>
                </c:pt>
                <c:pt idx="8">
                  <c:v>0.654000</c:v>
                </c:pt>
                <c:pt idx="9">
                  <c:v>0.662000</c:v>
                </c:pt>
                <c:pt idx="10">
                  <c:v>0.691600</c:v>
                </c:pt>
                <c:pt idx="11">
                  <c:v>0.716800</c:v>
                </c:pt>
                <c:pt idx="12">
                  <c:v>0.740000</c:v>
                </c:pt>
                <c:pt idx="13">
                  <c:v>0.757200</c:v>
                </c:pt>
                <c:pt idx="14">
                  <c:v>0.785600</c:v>
                </c:pt>
                <c:pt idx="15">
                  <c:v>0.823200</c:v>
                </c:pt>
                <c:pt idx="16">
                  <c:v>0.862400</c:v>
                </c:pt>
                <c:pt idx="17">
                  <c:v>0.880000</c:v>
                </c:pt>
                <c:pt idx="18">
                  <c:v>0.908000</c:v>
                </c:pt>
                <c:pt idx="19">
                  <c:v>0.926800</c:v>
                </c:pt>
                <c:pt idx="20">
                  <c:v>0.945600</c:v>
                </c:pt>
                <c:pt idx="21">
                  <c:v>0.957200</c:v>
                </c:pt>
                <c:pt idx="22">
                  <c:v>0.971600</c:v>
                </c:pt>
                <c:pt idx="23">
                  <c:v>0.969200</c:v>
                </c:pt>
                <c:pt idx="24">
                  <c:v>0.981200</c:v>
                </c:pt>
                <c:pt idx="25">
                  <c:v>0.985600</c:v>
                </c:pt>
                <c:pt idx="26">
                  <c:v>0.988400</c:v>
                </c:pt>
                <c:pt idx="27">
                  <c:v>0.992800</c:v>
                </c:pt>
                <c:pt idx="28">
                  <c:v>0.994000</c:v>
                </c:pt>
                <c:pt idx="29">
                  <c:v>0.997200</c:v>
                </c:pt>
                <c:pt idx="30">
                  <c:v>0.997600</c:v>
                </c:pt>
                <c:pt idx="31">
                  <c:v>0.999200</c:v>
                </c:pt>
                <c:pt idx="32">
                  <c:v>0.998800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0.096000</c:v>
                </c:pt>
                <c:pt idx="1">
                  <c:v>0.236000</c:v>
                </c:pt>
                <c:pt idx="2">
                  <c:v>0.346800</c:v>
                </c:pt>
                <c:pt idx="3">
                  <c:v>0.464000</c:v>
                </c:pt>
                <c:pt idx="4">
                  <c:v>0.525200</c:v>
                </c:pt>
                <c:pt idx="5">
                  <c:v>0.571200</c:v>
                </c:pt>
                <c:pt idx="6">
                  <c:v>0.614800</c:v>
                </c:pt>
                <c:pt idx="7">
                  <c:v>0.635200</c:v>
                </c:pt>
                <c:pt idx="8">
                  <c:v>0.666800</c:v>
                </c:pt>
                <c:pt idx="9">
                  <c:v>0.695200</c:v>
                </c:pt>
                <c:pt idx="10">
                  <c:v>0.718800</c:v>
                </c:pt>
                <c:pt idx="11">
                  <c:v>0.744400</c:v>
                </c:pt>
                <c:pt idx="12">
                  <c:v>0.785200</c:v>
                </c:pt>
                <c:pt idx="13">
                  <c:v>0.802800</c:v>
                </c:pt>
                <c:pt idx="14">
                  <c:v>0.836800</c:v>
                </c:pt>
                <c:pt idx="15">
                  <c:v>0.850000</c:v>
                </c:pt>
                <c:pt idx="16">
                  <c:v>0.893600</c:v>
                </c:pt>
                <c:pt idx="17">
                  <c:v>0.906800</c:v>
                </c:pt>
                <c:pt idx="18">
                  <c:v>0.908800</c:v>
                </c:pt>
                <c:pt idx="19">
                  <c:v>0.933600</c:v>
                </c:pt>
                <c:pt idx="20">
                  <c:v>0.939200</c:v>
                </c:pt>
                <c:pt idx="21">
                  <c:v>0.943600</c:v>
                </c:pt>
                <c:pt idx="22">
                  <c:v>0.950400</c:v>
                </c:pt>
                <c:pt idx="23">
                  <c:v>0.954000</c:v>
                </c:pt>
                <c:pt idx="24">
                  <c:v>0.960400</c:v>
                </c:pt>
                <c:pt idx="25">
                  <c:v>0.974400</c:v>
                </c:pt>
                <c:pt idx="26">
                  <c:v>0.973600</c:v>
                </c:pt>
                <c:pt idx="27">
                  <c:v>0.975600</c:v>
                </c:pt>
                <c:pt idx="28">
                  <c:v>0.976400</c:v>
                </c:pt>
                <c:pt idx="29">
                  <c:v>0.987600</c:v>
                </c:pt>
                <c:pt idx="30">
                  <c:v>0.990000</c:v>
                </c:pt>
                <c:pt idx="31">
                  <c:v>0.990000</c:v>
                </c:pt>
                <c:pt idx="32">
                  <c:v>0.990800</c:v>
                </c:pt>
                <c:pt idx="33">
                  <c:v>0.995600</c:v>
                </c:pt>
                <c:pt idx="34">
                  <c:v>0.993200</c:v>
                </c:pt>
                <c:pt idx="35">
                  <c:v>0.995600</c:v>
                </c:pt>
                <c:pt idx="36">
                  <c:v>0.998800</c:v>
                </c:pt>
                <c:pt idx="37">
                  <c:v>0.997600</c:v>
                </c:pt>
                <c:pt idx="38">
                  <c:v>0.998000</c:v>
                </c:pt>
                <c:pt idx="39">
                  <c:v>0.998400</c:v>
                </c:pt>
                <c:pt idx="40">
                  <c:v>0.999600</c:v>
                </c:pt>
                <c:pt idx="41">
                  <c:v>0.999600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0.999600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0.108400</c:v>
                </c:pt>
                <c:pt idx="1">
                  <c:v>0.256400</c:v>
                </c:pt>
                <c:pt idx="2">
                  <c:v>0.413200</c:v>
                </c:pt>
                <c:pt idx="3">
                  <c:v>0.480400</c:v>
                </c:pt>
                <c:pt idx="4">
                  <c:v>0.521600</c:v>
                </c:pt>
                <c:pt idx="5">
                  <c:v>0.569600</c:v>
                </c:pt>
                <c:pt idx="6">
                  <c:v>0.578000</c:v>
                </c:pt>
                <c:pt idx="7">
                  <c:v>0.605600</c:v>
                </c:pt>
                <c:pt idx="8">
                  <c:v>0.634000</c:v>
                </c:pt>
                <c:pt idx="9">
                  <c:v>0.656400</c:v>
                </c:pt>
                <c:pt idx="10">
                  <c:v>0.675600</c:v>
                </c:pt>
                <c:pt idx="11">
                  <c:v>0.721600</c:v>
                </c:pt>
                <c:pt idx="12">
                  <c:v>0.714800</c:v>
                </c:pt>
                <c:pt idx="13">
                  <c:v>0.765600</c:v>
                </c:pt>
                <c:pt idx="14">
                  <c:v>0.778400</c:v>
                </c:pt>
                <c:pt idx="15">
                  <c:v>0.822800</c:v>
                </c:pt>
                <c:pt idx="16">
                  <c:v>0.840000</c:v>
                </c:pt>
                <c:pt idx="17">
                  <c:v>0.863200</c:v>
                </c:pt>
                <c:pt idx="18">
                  <c:v>0.866800</c:v>
                </c:pt>
                <c:pt idx="19">
                  <c:v>0.876400</c:v>
                </c:pt>
                <c:pt idx="20">
                  <c:v>0.910800</c:v>
                </c:pt>
                <c:pt idx="21">
                  <c:v>0.912800</c:v>
                </c:pt>
                <c:pt idx="22">
                  <c:v>0.938000</c:v>
                </c:pt>
                <c:pt idx="23">
                  <c:v>0.946800</c:v>
                </c:pt>
                <c:pt idx="24">
                  <c:v>0.957600</c:v>
                </c:pt>
                <c:pt idx="25">
                  <c:v>0.963200</c:v>
                </c:pt>
                <c:pt idx="26">
                  <c:v>0.976800</c:v>
                </c:pt>
                <c:pt idx="27">
                  <c:v>0.986800</c:v>
                </c:pt>
                <c:pt idx="28">
                  <c:v>0.994400</c:v>
                </c:pt>
                <c:pt idx="29">
                  <c:v>0.998000</c:v>
                </c:pt>
                <c:pt idx="30">
                  <c:v>0.997200</c:v>
                </c:pt>
                <c:pt idx="31">
                  <c:v>0.998000</c:v>
                </c:pt>
                <c:pt idx="32">
                  <c:v>0.999200</c:v>
                </c:pt>
                <c:pt idx="33">
                  <c:v>1.000000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0.091600</c:v>
                </c:pt>
                <c:pt idx="1">
                  <c:v>0.204400</c:v>
                </c:pt>
                <c:pt idx="2">
                  <c:v>0.268000</c:v>
                </c:pt>
                <c:pt idx="3">
                  <c:v>0.308800</c:v>
                </c:pt>
                <c:pt idx="4">
                  <c:v>0.335200</c:v>
                </c:pt>
                <c:pt idx="5">
                  <c:v>0.360000</c:v>
                </c:pt>
                <c:pt idx="6">
                  <c:v>0.408000</c:v>
                </c:pt>
                <c:pt idx="7">
                  <c:v>0.435600</c:v>
                </c:pt>
                <c:pt idx="8">
                  <c:v>0.481600</c:v>
                </c:pt>
                <c:pt idx="9">
                  <c:v>0.524800</c:v>
                </c:pt>
                <c:pt idx="10">
                  <c:v>0.573200</c:v>
                </c:pt>
                <c:pt idx="11">
                  <c:v>0.583600</c:v>
                </c:pt>
                <c:pt idx="12">
                  <c:v>0.609200</c:v>
                </c:pt>
                <c:pt idx="13">
                  <c:v>0.653200</c:v>
                </c:pt>
                <c:pt idx="14">
                  <c:v>0.677200</c:v>
                </c:pt>
                <c:pt idx="15">
                  <c:v>0.709600</c:v>
                </c:pt>
                <c:pt idx="16">
                  <c:v>0.763200</c:v>
                </c:pt>
                <c:pt idx="17">
                  <c:v>0.796400</c:v>
                </c:pt>
                <c:pt idx="18">
                  <c:v>0.816400</c:v>
                </c:pt>
                <c:pt idx="19">
                  <c:v>0.840400</c:v>
                </c:pt>
                <c:pt idx="20">
                  <c:v>0.867600</c:v>
                </c:pt>
                <c:pt idx="21">
                  <c:v>0.879200</c:v>
                </c:pt>
                <c:pt idx="22">
                  <c:v>0.903600</c:v>
                </c:pt>
                <c:pt idx="23">
                  <c:v>0.925200</c:v>
                </c:pt>
                <c:pt idx="24">
                  <c:v>0.944400</c:v>
                </c:pt>
                <c:pt idx="25">
                  <c:v>0.945200</c:v>
                </c:pt>
                <c:pt idx="26">
                  <c:v>0.959200</c:v>
                </c:pt>
                <c:pt idx="27">
                  <c:v>0.981200</c:v>
                </c:pt>
                <c:pt idx="28">
                  <c:v>0.986800</c:v>
                </c:pt>
                <c:pt idx="29">
                  <c:v>0.991600</c:v>
                </c:pt>
                <c:pt idx="30">
                  <c:v>0.990400</c:v>
                </c:pt>
                <c:pt idx="31">
                  <c:v>0.996000</c:v>
                </c:pt>
                <c:pt idx="32">
                  <c:v>0.998400</c:v>
                </c:pt>
                <c:pt idx="33">
                  <c:v>0.999200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0.106400</c:v>
                </c:pt>
                <c:pt idx="1">
                  <c:v>0.282000</c:v>
                </c:pt>
                <c:pt idx="2">
                  <c:v>0.376400</c:v>
                </c:pt>
                <c:pt idx="3">
                  <c:v>0.442800</c:v>
                </c:pt>
                <c:pt idx="4">
                  <c:v>0.504000</c:v>
                </c:pt>
                <c:pt idx="5">
                  <c:v>0.558800</c:v>
                </c:pt>
                <c:pt idx="6">
                  <c:v>0.606000</c:v>
                </c:pt>
                <c:pt idx="7">
                  <c:v>0.628800</c:v>
                </c:pt>
                <c:pt idx="8">
                  <c:v>0.655600</c:v>
                </c:pt>
                <c:pt idx="9">
                  <c:v>0.691600</c:v>
                </c:pt>
                <c:pt idx="10">
                  <c:v>0.736800</c:v>
                </c:pt>
                <c:pt idx="11">
                  <c:v>0.776800</c:v>
                </c:pt>
                <c:pt idx="12">
                  <c:v>0.816400</c:v>
                </c:pt>
                <c:pt idx="13">
                  <c:v>0.844000</c:v>
                </c:pt>
                <c:pt idx="14">
                  <c:v>0.866800</c:v>
                </c:pt>
                <c:pt idx="15">
                  <c:v>0.895200</c:v>
                </c:pt>
                <c:pt idx="16">
                  <c:v>0.912400</c:v>
                </c:pt>
                <c:pt idx="17">
                  <c:v>0.917600</c:v>
                </c:pt>
                <c:pt idx="18">
                  <c:v>0.936000</c:v>
                </c:pt>
                <c:pt idx="19">
                  <c:v>0.932400</c:v>
                </c:pt>
                <c:pt idx="20">
                  <c:v>0.942800</c:v>
                </c:pt>
                <c:pt idx="21">
                  <c:v>0.954800</c:v>
                </c:pt>
                <c:pt idx="22">
                  <c:v>0.962800</c:v>
                </c:pt>
                <c:pt idx="23">
                  <c:v>0.967200</c:v>
                </c:pt>
                <c:pt idx="24">
                  <c:v>0.968000</c:v>
                </c:pt>
                <c:pt idx="25">
                  <c:v>0.982000</c:v>
                </c:pt>
                <c:pt idx="26">
                  <c:v>0.988000</c:v>
                </c:pt>
                <c:pt idx="27">
                  <c:v>0.987600</c:v>
                </c:pt>
                <c:pt idx="28">
                  <c:v>0.994800</c:v>
                </c:pt>
                <c:pt idx="29">
                  <c:v>0.995200</c:v>
                </c:pt>
                <c:pt idx="30">
                  <c:v>0.999600</c:v>
                </c:pt>
                <c:pt idx="31">
                  <c:v>0.998800</c:v>
                </c:pt>
                <c:pt idx="32">
                  <c:v>1.000000</c:v>
                </c:pt>
                <c:pt idx="33">
                  <c:v>1.000000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0.086400</c:v>
                </c:pt>
                <c:pt idx="1">
                  <c:v>0.325200</c:v>
                </c:pt>
                <c:pt idx="2">
                  <c:v>0.514000</c:v>
                </c:pt>
                <c:pt idx="3">
                  <c:v>0.603200</c:v>
                </c:pt>
                <c:pt idx="4">
                  <c:v>0.642000</c:v>
                </c:pt>
                <c:pt idx="5">
                  <c:v>0.687600</c:v>
                </c:pt>
                <c:pt idx="6">
                  <c:v>0.722400</c:v>
                </c:pt>
                <c:pt idx="7">
                  <c:v>0.783600</c:v>
                </c:pt>
                <c:pt idx="8">
                  <c:v>0.827600</c:v>
                </c:pt>
                <c:pt idx="9">
                  <c:v>0.869200</c:v>
                </c:pt>
                <c:pt idx="10">
                  <c:v>0.903600</c:v>
                </c:pt>
                <c:pt idx="11">
                  <c:v>0.923200</c:v>
                </c:pt>
                <c:pt idx="12">
                  <c:v>0.941600</c:v>
                </c:pt>
                <c:pt idx="13">
                  <c:v>0.962800</c:v>
                </c:pt>
                <c:pt idx="14">
                  <c:v>0.971200</c:v>
                </c:pt>
                <c:pt idx="15">
                  <c:v>0.975200</c:v>
                </c:pt>
                <c:pt idx="16">
                  <c:v>0.981200</c:v>
                </c:pt>
                <c:pt idx="17">
                  <c:v>0.987200</c:v>
                </c:pt>
                <c:pt idx="18">
                  <c:v>0.993600</c:v>
                </c:pt>
                <c:pt idx="19">
                  <c:v>0.994400</c:v>
                </c:pt>
                <c:pt idx="20">
                  <c:v>0.996000</c:v>
                </c:pt>
                <c:pt idx="21">
                  <c:v>0.998000</c:v>
                </c:pt>
                <c:pt idx="22">
                  <c:v>0.998800</c:v>
                </c:pt>
                <c:pt idx="23">
                  <c:v>0.999600</c:v>
                </c:pt>
                <c:pt idx="24">
                  <c:v>0.999200</c:v>
                </c:pt>
                <c:pt idx="25">
                  <c:v>0.998800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0.999200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0.999600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0.110800</c:v>
                </c:pt>
                <c:pt idx="1">
                  <c:v>0.362400</c:v>
                </c:pt>
                <c:pt idx="2">
                  <c:v>0.470400</c:v>
                </c:pt>
                <c:pt idx="3">
                  <c:v>0.505200</c:v>
                </c:pt>
                <c:pt idx="4">
                  <c:v>0.573600</c:v>
                </c:pt>
                <c:pt idx="5">
                  <c:v>0.602800</c:v>
                </c:pt>
                <c:pt idx="6">
                  <c:v>0.636000</c:v>
                </c:pt>
                <c:pt idx="7">
                  <c:v>0.653200</c:v>
                </c:pt>
                <c:pt idx="8">
                  <c:v>0.680000</c:v>
                </c:pt>
                <c:pt idx="9">
                  <c:v>0.723200</c:v>
                </c:pt>
                <c:pt idx="10">
                  <c:v>0.762800</c:v>
                </c:pt>
                <c:pt idx="11">
                  <c:v>0.814800</c:v>
                </c:pt>
                <c:pt idx="12">
                  <c:v>0.871200</c:v>
                </c:pt>
                <c:pt idx="13">
                  <c:v>0.893200</c:v>
                </c:pt>
                <c:pt idx="14">
                  <c:v>0.926000</c:v>
                </c:pt>
                <c:pt idx="15">
                  <c:v>0.962000</c:v>
                </c:pt>
                <c:pt idx="16">
                  <c:v>0.970400</c:v>
                </c:pt>
                <c:pt idx="17">
                  <c:v>0.976000</c:v>
                </c:pt>
                <c:pt idx="18">
                  <c:v>0.984800</c:v>
                </c:pt>
                <c:pt idx="19">
                  <c:v>0.978000</c:v>
                </c:pt>
                <c:pt idx="20">
                  <c:v>0.989200</c:v>
                </c:pt>
                <c:pt idx="21">
                  <c:v>0.995600</c:v>
                </c:pt>
                <c:pt idx="22">
                  <c:v>0.994800</c:v>
                </c:pt>
                <c:pt idx="23">
                  <c:v>0.997200</c:v>
                </c:pt>
                <c:pt idx="24">
                  <c:v>0.998400</c:v>
                </c:pt>
                <c:pt idx="25">
                  <c:v>0.998800</c:v>
                </c:pt>
                <c:pt idx="26">
                  <c:v>0.998800</c:v>
                </c:pt>
                <c:pt idx="27">
                  <c:v>1.000000</c:v>
                </c:pt>
                <c:pt idx="28">
                  <c:v>0.999600</c:v>
                </c:pt>
                <c:pt idx="29">
                  <c:v>0.999600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0.999600</c:v>
                </c:pt>
                <c:pt idx="38">
                  <c:v>0.999600</c:v>
                </c:pt>
                <c:pt idx="39">
                  <c:v>0.999600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0.050800</c:v>
                </c:pt>
                <c:pt idx="1">
                  <c:v>0.206400</c:v>
                </c:pt>
                <c:pt idx="2">
                  <c:v>0.438800</c:v>
                </c:pt>
                <c:pt idx="3">
                  <c:v>0.548800</c:v>
                </c:pt>
                <c:pt idx="4">
                  <c:v>0.613200</c:v>
                </c:pt>
                <c:pt idx="5">
                  <c:v>0.669200</c:v>
                </c:pt>
                <c:pt idx="6">
                  <c:v>0.715600</c:v>
                </c:pt>
                <c:pt idx="7">
                  <c:v>0.756000</c:v>
                </c:pt>
                <c:pt idx="8">
                  <c:v>0.806000</c:v>
                </c:pt>
                <c:pt idx="9">
                  <c:v>0.833200</c:v>
                </c:pt>
                <c:pt idx="10">
                  <c:v>0.862400</c:v>
                </c:pt>
                <c:pt idx="11">
                  <c:v>0.885200</c:v>
                </c:pt>
                <c:pt idx="12">
                  <c:v>0.892800</c:v>
                </c:pt>
                <c:pt idx="13">
                  <c:v>0.919600</c:v>
                </c:pt>
                <c:pt idx="14">
                  <c:v>0.939200</c:v>
                </c:pt>
                <c:pt idx="15">
                  <c:v>0.967600</c:v>
                </c:pt>
                <c:pt idx="16">
                  <c:v>0.982400</c:v>
                </c:pt>
                <c:pt idx="17">
                  <c:v>0.988400</c:v>
                </c:pt>
                <c:pt idx="18">
                  <c:v>0.994800</c:v>
                </c:pt>
                <c:pt idx="19">
                  <c:v>0.998800</c:v>
                </c:pt>
                <c:pt idx="20">
                  <c:v>0.998000</c:v>
                </c:pt>
                <c:pt idx="21">
                  <c:v>0.999200</c:v>
                </c:pt>
                <c:pt idx="22">
                  <c:v>0.998400</c:v>
                </c:pt>
                <c:pt idx="23">
                  <c:v>0.998800</c:v>
                </c:pt>
                <c:pt idx="24">
                  <c:v>1.000000</c:v>
                </c:pt>
                <c:pt idx="25">
                  <c:v>0.999200</c:v>
                </c:pt>
                <c:pt idx="26">
                  <c:v>0.999600</c:v>
                </c:pt>
                <c:pt idx="27">
                  <c:v>0.999600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0.999600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0.999600</c:v>
                </c:pt>
                <c:pt idx="46">
                  <c:v>1.000000</c:v>
                </c:pt>
                <c:pt idx="47">
                  <c:v>1.000000</c:v>
                </c:pt>
                <c:pt idx="48">
                  <c:v>0.999600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0.999600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0.999600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0.999600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0.098400</c:v>
                </c:pt>
                <c:pt idx="1">
                  <c:v>0.283200</c:v>
                </c:pt>
                <c:pt idx="2">
                  <c:v>0.455600</c:v>
                </c:pt>
                <c:pt idx="3">
                  <c:v>0.537600</c:v>
                </c:pt>
                <c:pt idx="4">
                  <c:v>0.598400</c:v>
                </c:pt>
                <c:pt idx="5">
                  <c:v>0.666400</c:v>
                </c:pt>
                <c:pt idx="6">
                  <c:v>0.716800</c:v>
                </c:pt>
                <c:pt idx="7">
                  <c:v>0.756800</c:v>
                </c:pt>
                <c:pt idx="8">
                  <c:v>0.803600</c:v>
                </c:pt>
                <c:pt idx="9">
                  <c:v>0.840400</c:v>
                </c:pt>
                <c:pt idx="10">
                  <c:v>0.860000</c:v>
                </c:pt>
                <c:pt idx="11">
                  <c:v>0.891600</c:v>
                </c:pt>
                <c:pt idx="12">
                  <c:v>0.914000</c:v>
                </c:pt>
                <c:pt idx="13">
                  <c:v>0.935200</c:v>
                </c:pt>
                <c:pt idx="14">
                  <c:v>0.950800</c:v>
                </c:pt>
                <c:pt idx="15">
                  <c:v>0.961200</c:v>
                </c:pt>
                <c:pt idx="16">
                  <c:v>0.977200</c:v>
                </c:pt>
                <c:pt idx="17">
                  <c:v>0.987600</c:v>
                </c:pt>
                <c:pt idx="18">
                  <c:v>0.992800</c:v>
                </c:pt>
                <c:pt idx="19">
                  <c:v>0.994400</c:v>
                </c:pt>
                <c:pt idx="20">
                  <c:v>0.996400</c:v>
                </c:pt>
                <c:pt idx="21">
                  <c:v>0.998400</c:v>
                </c:pt>
                <c:pt idx="22">
                  <c:v>0.999600</c:v>
                </c:pt>
                <c:pt idx="23">
                  <c:v>0.998800</c:v>
                </c:pt>
                <c:pt idx="24">
                  <c:v>0.999600</c:v>
                </c:pt>
                <c:pt idx="25">
                  <c:v>1.000000</c:v>
                </c:pt>
                <c:pt idx="26">
                  <c:v>1.000000</c:v>
                </c:pt>
                <c:pt idx="27">
                  <c:v>0.999200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0.999600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0.999600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940996"/>
          <c:y val="0.949827"/>
          <c:w val="0.838771"/>
          <c:h val="0.0501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2938"/>
          <c:y val="0"/>
          <c:w val="0.193328"/>
          <c:h val="0.16051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15353"/>
          <c:y val="0.160519"/>
          <c:w val="0.913465"/>
          <c:h val="0.7422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Sheet1!$B$2:$B$100</c:f>
              <c:numCache>
                <c:ptCount val="99"/>
                <c:pt idx="0">
                  <c:v>0.100400</c:v>
                </c:pt>
                <c:pt idx="1">
                  <c:v>0.176800</c:v>
                </c:pt>
                <c:pt idx="2">
                  <c:v>0.186800</c:v>
                </c:pt>
                <c:pt idx="3">
                  <c:v>0.175200</c:v>
                </c:pt>
                <c:pt idx="4">
                  <c:v>0.140600</c:v>
                </c:pt>
                <c:pt idx="5">
                  <c:v>0.159600</c:v>
                </c:pt>
                <c:pt idx="6">
                  <c:v>0.145800</c:v>
                </c:pt>
                <c:pt idx="7">
                  <c:v>0.130600</c:v>
                </c:pt>
                <c:pt idx="8">
                  <c:v>0.110200</c:v>
                </c:pt>
                <c:pt idx="9">
                  <c:v>0.113200</c:v>
                </c:pt>
                <c:pt idx="10">
                  <c:v>0.104200</c:v>
                </c:pt>
                <c:pt idx="11">
                  <c:v>0.109200</c:v>
                </c:pt>
                <c:pt idx="12">
                  <c:v>0.108600</c:v>
                </c:pt>
                <c:pt idx="13">
                  <c:v>0.103000</c:v>
                </c:pt>
                <c:pt idx="14">
                  <c:v>0.102000</c:v>
                </c:pt>
                <c:pt idx="15">
                  <c:v>0.105400</c:v>
                </c:pt>
                <c:pt idx="16">
                  <c:v>0.108400</c:v>
                </c:pt>
                <c:pt idx="17">
                  <c:v>0.108000</c:v>
                </c:pt>
                <c:pt idx="18">
                  <c:v>0.112600</c:v>
                </c:pt>
                <c:pt idx="19">
                  <c:v>0.126800</c:v>
                </c:pt>
                <c:pt idx="20">
                  <c:v>0.135800</c:v>
                </c:pt>
                <c:pt idx="21">
                  <c:v>0.164000</c:v>
                </c:pt>
                <c:pt idx="22">
                  <c:v>0.201200</c:v>
                </c:pt>
                <c:pt idx="23">
                  <c:v>0.275200</c:v>
                </c:pt>
                <c:pt idx="24">
                  <c:v>0.306800</c:v>
                </c:pt>
                <c:pt idx="25">
                  <c:v>0.411800</c:v>
                </c:pt>
                <c:pt idx="26">
                  <c:v>0.475000</c:v>
                </c:pt>
                <c:pt idx="27">
                  <c:v>0.505400</c:v>
                </c:pt>
                <c:pt idx="28">
                  <c:v>0.541200</c:v>
                </c:pt>
                <c:pt idx="29">
                  <c:v>0.511600</c:v>
                </c:pt>
                <c:pt idx="30">
                  <c:v>0.515800</c:v>
                </c:pt>
                <c:pt idx="31">
                  <c:v>0.525200</c:v>
                </c:pt>
                <c:pt idx="32">
                  <c:v>0.568800</c:v>
                </c:pt>
                <c:pt idx="33">
                  <c:v>0.584600</c:v>
                </c:pt>
                <c:pt idx="34">
                  <c:v>0.610600</c:v>
                </c:pt>
                <c:pt idx="35">
                  <c:v>0.623400</c:v>
                </c:pt>
                <c:pt idx="36">
                  <c:v>0.597800</c:v>
                </c:pt>
                <c:pt idx="37">
                  <c:v>0.626200</c:v>
                </c:pt>
                <c:pt idx="38">
                  <c:v>0.619400</c:v>
                </c:pt>
                <c:pt idx="39">
                  <c:v>0.640800</c:v>
                </c:pt>
                <c:pt idx="40">
                  <c:v>0.633000</c:v>
                </c:pt>
                <c:pt idx="41">
                  <c:v>0.625600</c:v>
                </c:pt>
                <c:pt idx="42">
                  <c:v>0.653600</c:v>
                </c:pt>
                <c:pt idx="43">
                  <c:v>0.681600</c:v>
                </c:pt>
                <c:pt idx="44">
                  <c:v>0.699200</c:v>
                </c:pt>
                <c:pt idx="45">
                  <c:v>0.707400</c:v>
                </c:pt>
                <c:pt idx="46">
                  <c:v>0.728000</c:v>
                </c:pt>
                <c:pt idx="47">
                  <c:v>0.776600</c:v>
                </c:pt>
                <c:pt idx="48">
                  <c:v>0.771800</c:v>
                </c:pt>
                <c:pt idx="49">
                  <c:v>0.798800</c:v>
                </c:pt>
                <c:pt idx="50">
                  <c:v>0.807800</c:v>
                </c:pt>
                <c:pt idx="51">
                  <c:v>0.858600</c:v>
                </c:pt>
                <c:pt idx="52">
                  <c:v>0.914000</c:v>
                </c:pt>
                <c:pt idx="53">
                  <c:v>0.944400</c:v>
                </c:pt>
                <c:pt idx="54">
                  <c:v>0.967800</c:v>
                </c:pt>
                <c:pt idx="55">
                  <c:v>0.972200</c:v>
                </c:pt>
                <c:pt idx="56">
                  <c:v>0.980400</c:v>
                </c:pt>
                <c:pt idx="57">
                  <c:v>0.985800</c:v>
                </c:pt>
                <c:pt idx="58">
                  <c:v>0.986400</c:v>
                </c:pt>
                <c:pt idx="59">
                  <c:v>0.983600</c:v>
                </c:pt>
                <c:pt idx="60">
                  <c:v>0.991800</c:v>
                </c:pt>
                <c:pt idx="61">
                  <c:v>0.995800</c:v>
                </c:pt>
                <c:pt idx="62">
                  <c:v>0.994400</c:v>
                </c:pt>
                <c:pt idx="63">
                  <c:v>0.989200</c:v>
                </c:pt>
                <c:pt idx="64">
                  <c:v>0.992600</c:v>
                </c:pt>
                <c:pt idx="65">
                  <c:v>0.995800</c:v>
                </c:pt>
                <c:pt idx="66">
                  <c:v>0.994800</c:v>
                </c:pt>
                <c:pt idx="67">
                  <c:v>0.990600</c:v>
                </c:pt>
                <c:pt idx="68">
                  <c:v>0.991400</c:v>
                </c:pt>
                <c:pt idx="69">
                  <c:v>0.992000</c:v>
                </c:pt>
                <c:pt idx="70">
                  <c:v>0.995600</c:v>
                </c:pt>
                <c:pt idx="71">
                  <c:v>0.994400</c:v>
                </c:pt>
                <c:pt idx="72">
                  <c:v>0.997800</c:v>
                </c:pt>
                <c:pt idx="73">
                  <c:v>0.995000</c:v>
                </c:pt>
                <c:pt idx="74">
                  <c:v>0.994800</c:v>
                </c:pt>
                <c:pt idx="75">
                  <c:v>0.998000</c:v>
                </c:pt>
                <c:pt idx="76">
                  <c:v>0.998800</c:v>
                </c:pt>
                <c:pt idx="77">
                  <c:v>0.998600</c:v>
                </c:pt>
                <c:pt idx="78">
                  <c:v>0.999400</c:v>
                </c:pt>
                <c:pt idx="79">
                  <c:v>0.998400</c:v>
                </c:pt>
                <c:pt idx="80">
                  <c:v>0.997000</c:v>
                </c:pt>
                <c:pt idx="81">
                  <c:v>0.999000</c:v>
                </c:pt>
                <c:pt idx="82">
                  <c:v>0.999000</c:v>
                </c:pt>
                <c:pt idx="83">
                  <c:v>0.999800</c:v>
                </c:pt>
                <c:pt idx="84">
                  <c:v>0.999000</c:v>
                </c:pt>
                <c:pt idx="85">
                  <c:v>0.999200</c:v>
                </c:pt>
                <c:pt idx="86">
                  <c:v>0.999200</c:v>
                </c:pt>
                <c:pt idx="87">
                  <c:v>0.999400</c:v>
                </c:pt>
                <c:pt idx="88">
                  <c:v>0.999600</c:v>
                </c:pt>
                <c:pt idx="89">
                  <c:v>0.999800</c:v>
                </c:pt>
                <c:pt idx="90">
                  <c:v>0.999000</c:v>
                </c:pt>
                <c:pt idx="91">
                  <c:v>0.999200</c:v>
                </c:pt>
                <c:pt idx="92">
                  <c:v>0.999400</c:v>
                </c:pt>
                <c:pt idx="93">
                  <c:v>0.999400</c:v>
                </c:pt>
                <c:pt idx="94">
                  <c:v>0.999800</c:v>
                </c:pt>
                <c:pt idx="95">
                  <c:v>1.000000</c:v>
                </c:pt>
                <c:pt idx="96">
                  <c:v>0.999000</c:v>
                </c:pt>
                <c:pt idx="97">
                  <c:v>0.999400</c:v>
                </c:pt>
                <c:pt idx="98">
                  <c:v>0.999400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Sheet1!$C$2:$C$100</c:f>
              <c:numCache>
                <c:ptCount val="99"/>
                <c:pt idx="0">
                  <c:v>0.070800</c:v>
                </c:pt>
                <c:pt idx="1">
                  <c:v>0.184000</c:v>
                </c:pt>
                <c:pt idx="2">
                  <c:v>0.240200</c:v>
                </c:pt>
                <c:pt idx="3">
                  <c:v>0.208400</c:v>
                </c:pt>
                <c:pt idx="4">
                  <c:v>0.266400</c:v>
                </c:pt>
                <c:pt idx="5">
                  <c:v>0.354000</c:v>
                </c:pt>
                <c:pt idx="6">
                  <c:v>0.345000</c:v>
                </c:pt>
                <c:pt idx="7">
                  <c:v>0.355600</c:v>
                </c:pt>
                <c:pt idx="8">
                  <c:v>0.392600</c:v>
                </c:pt>
                <c:pt idx="9">
                  <c:v>0.405400</c:v>
                </c:pt>
                <c:pt idx="10">
                  <c:v>0.407400</c:v>
                </c:pt>
                <c:pt idx="11">
                  <c:v>0.366000</c:v>
                </c:pt>
                <c:pt idx="12">
                  <c:v>0.309200</c:v>
                </c:pt>
                <c:pt idx="13">
                  <c:v>0.315800</c:v>
                </c:pt>
                <c:pt idx="14">
                  <c:v>0.328800</c:v>
                </c:pt>
                <c:pt idx="15">
                  <c:v>0.326400</c:v>
                </c:pt>
                <c:pt idx="16">
                  <c:v>0.336600</c:v>
                </c:pt>
                <c:pt idx="17">
                  <c:v>0.353000</c:v>
                </c:pt>
                <c:pt idx="18">
                  <c:v>0.361400</c:v>
                </c:pt>
                <c:pt idx="19">
                  <c:v>0.375200</c:v>
                </c:pt>
                <c:pt idx="20">
                  <c:v>0.392800</c:v>
                </c:pt>
                <c:pt idx="21">
                  <c:v>0.403800</c:v>
                </c:pt>
                <c:pt idx="22">
                  <c:v>0.424600</c:v>
                </c:pt>
                <c:pt idx="23">
                  <c:v>0.423800</c:v>
                </c:pt>
                <c:pt idx="24">
                  <c:v>0.420800</c:v>
                </c:pt>
                <c:pt idx="25">
                  <c:v>0.429600</c:v>
                </c:pt>
                <c:pt idx="26">
                  <c:v>0.434200</c:v>
                </c:pt>
                <c:pt idx="27">
                  <c:v>0.450400</c:v>
                </c:pt>
                <c:pt idx="28">
                  <c:v>0.412400</c:v>
                </c:pt>
                <c:pt idx="29">
                  <c:v>0.445000</c:v>
                </c:pt>
                <c:pt idx="30">
                  <c:v>0.445800</c:v>
                </c:pt>
                <c:pt idx="31">
                  <c:v>0.455400</c:v>
                </c:pt>
                <c:pt idx="32">
                  <c:v>0.472200</c:v>
                </c:pt>
                <c:pt idx="33">
                  <c:v>0.454000</c:v>
                </c:pt>
                <c:pt idx="34">
                  <c:v>0.445400</c:v>
                </c:pt>
                <c:pt idx="35">
                  <c:v>0.470200</c:v>
                </c:pt>
                <c:pt idx="36">
                  <c:v>0.478000</c:v>
                </c:pt>
                <c:pt idx="37">
                  <c:v>0.472400</c:v>
                </c:pt>
                <c:pt idx="38">
                  <c:v>0.482000</c:v>
                </c:pt>
                <c:pt idx="39">
                  <c:v>0.500400</c:v>
                </c:pt>
                <c:pt idx="40">
                  <c:v>0.505200</c:v>
                </c:pt>
                <c:pt idx="41">
                  <c:v>0.529800</c:v>
                </c:pt>
                <c:pt idx="42">
                  <c:v>0.541400</c:v>
                </c:pt>
                <c:pt idx="43">
                  <c:v>0.540600</c:v>
                </c:pt>
                <c:pt idx="44">
                  <c:v>0.571800</c:v>
                </c:pt>
                <c:pt idx="45">
                  <c:v>0.568000</c:v>
                </c:pt>
                <c:pt idx="46">
                  <c:v>0.592200</c:v>
                </c:pt>
                <c:pt idx="47">
                  <c:v>0.595200</c:v>
                </c:pt>
                <c:pt idx="48">
                  <c:v>0.635400</c:v>
                </c:pt>
                <c:pt idx="49">
                  <c:v>0.657200</c:v>
                </c:pt>
                <c:pt idx="50">
                  <c:v>0.694800</c:v>
                </c:pt>
                <c:pt idx="51">
                  <c:v>0.736400</c:v>
                </c:pt>
                <c:pt idx="52">
                  <c:v>0.746600</c:v>
                </c:pt>
                <c:pt idx="53">
                  <c:v>0.762800</c:v>
                </c:pt>
                <c:pt idx="54">
                  <c:v>0.785800</c:v>
                </c:pt>
                <c:pt idx="55">
                  <c:v>0.791400</c:v>
                </c:pt>
                <c:pt idx="56">
                  <c:v>0.806200</c:v>
                </c:pt>
                <c:pt idx="57">
                  <c:v>0.846800</c:v>
                </c:pt>
                <c:pt idx="58">
                  <c:v>0.846600</c:v>
                </c:pt>
                <c:pt idx="59">
                  <c:v>0.845000</c:v>
                </c:pt>
                <c:pt idx="60">
                  <c:v>0.850200</c:v>
                </c:pt>
                <c:pt idx="61">
                  <c:v>0.876400</c:v>
                </c:pt>
                <c:pt idx="62">
                  <c:v>0.862200</c:v>
                </c:pt>
                <c:pt idx="63">
                  <c:v>0.864000</c:v>
                </c:pt>
                <c:pt idx="64">
                  <c:v>0.874400</c:v>
                </c:pt>
                <c:pt idx="65">
                  <c:v>0.826200</c:v>
                </c:pt>
                <c:pt idx="66">
                  <c:v>0.880400</c:v>
                </c:pt>
                <c:pt idx="67">
                  <c:v>0.870000</c:v>
                </c:pt>
                <c:pt idx="68">
                  <c:v>0.923800</c:v>
                </c:pt>
                <c:pt idx="69">
                  <c:v>0.985800</c:v>
                </c:pt>
                <c:pt idx="70">
                  <c:v>0.989400</c:v>
                </c:pt>
                <c:pt idx="71">
                  <c:v>0.988800</c:v>
                </c:pt>
                <c:pt idx="72">
                  <c:v>0.986400</c:v>
                </c:pt>
                <c:pt idx="73">
                  <c:v>0.994600</c:v>
                </c:pt>
                <c:pt idx="74">
                  <c:v>0.991400</c:v>
                </c:pt>
                <c:pt idx="75">
                  <c:v>0.995000</c:v>
                </c:pt>
                <c:pt idx="76">
                  <c:v>0.993000</c:v>
                </c:pt>
                <c:pt idx="77">
                  <c:v>0.995200</c:v>
                </c:pt>
                <c:pt idx="78">
                  <c:v>0.990600</c:v>
                </c:pt>
                <c:pt idx="79">
                  <c:v>0.997400</c:v>
                </c:pt>
                <c:pt idx="80">
                  <c:v>0.989400</c:v>
                </c:pt>
                <c:pt idx="81">
                  <c:v>0.997400</c:v>
                </c:pt>
                <c:pt idx="82">
                  <c:v>0.995400</c:v>
                </c:pt>
                <c:pt idx="83">
                  <c:v>0.997000</c:v>
                </c:pt>
                <c:pt idx="84">
                  <c:v>0.996000</c:v>
                </c:pt>
                <c:pt idx="85">
                  <c:v>0.996200</c:v>
                </c:pt>
                <c:pt idx="86">
                  <c:v>0.995600</c:v>
                </c:pt>
                <c:pt idx="87">
                  <c:v>0.996800</c:v>
                </c:pt>
                <c:pt idx="88">
                  <c:v>0.997400</c:v>
                </c:pt>
                <c:pt idx="89">
                  <c:v>0.995800</c:v>
                </c:pt>
                <c:pt idx="90">
                  <c:v>0.997600</c:v>
                </c:pt>
                <c:pt idx="91">
                  <c:v>0.991000</c:v>
                </c:pt>
                <c:pt idx="92">
                  <c:v>0.997200</c:v>
                </c:pt>
                <c:pt idx="93">
                  <c:v>0.998400</c:v>
                </c:pt>
                <c:pt idx="94">
                  <c:v>0.996200</c:v>
                </c:pt>
                <c:pt idx="95">
                  <c:v>0.998400</c:v>
                </c:pt>
                <c:pt idx="96">
                  <c:v>0.998000</c:v>
                </c:pt>
                <c:pt idx="97">
                  <c:v>0.993200</c:v>
                </c:pt>
                <c:pt idx="98">
                  <c:v>0.998800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Sheet1!$D$2:$D$100</c:f>
              <c:numCache>
                <c:ptCount val="99"/>
                <c:pt idx="0">
                  <c:v>0.195400</c:v>
                </c:pt>
                <c:pt idx="1">
                  <c:v>0.226200</c:v>
                </c:pt>
                <c:pt idx="2">
                  <c:v>0.297000</c:v>
                </c:pt>
                <c:pt idx="3">
                  <c:v>0.298400</c:v>
                </c:pt>
                <c:pt idx="4">
                  <c:v>0.298800</c:v>
                </c:pt>
                <c:pt idx="5">
                  <c:v>0.299600</c:v>
                </c:pt>
                <c:pt idx="6">
                  <c:v>0.300600</c:v>
                </c:pt>
                <c:pt idx="7">
                  <c:v>0.305800</c:v>
                </c:pt>
                <c:pt idx="8">
                  <c:v>0.307000</c:v>
                </c:pt>
                <c:pt idx="9">
                  <c:v>0.304000</c:v>
                </c:pt>
                <c:pt idx="10">
                  <c:v>0.309800</c:v>
                </c:pt>
                <c:pt idx="11">
                  <c:v>0.308800</c:v>
                </c:pt>
                <c:pt idx="12">
                  <c:v>0.316400</c:v>
                </c:pt>
                <c:pt idx="13">
                  <c:v>0.326800</c:v>
                </c:pt>
                <c:pt idx="14">
                  <c:v>0.326000</c:v>
                </c:pt>
                <c:pt idx="15">
                  <c:v>0.345400</c:v>
                </c:pt>
                <c:pt idx="16">
                  <c:v>0.328400</c:v>
                </c:pt>
                <c:pt idx="17">
                  <c:v>0.338200</c:v>
                </c:pt>
                <c:pt idx="18">
                  <c:v>0.349400</c:v>
                </c:pt>
                <c:pt idx="19">
                  <c:v>0.339000</c:v>
                </c:pt>
                <c:pt idx="20">
                  <c:v>0.367200</c:v>
                </c:pt>
                <c:pt idx="21">
                  <c:v>0.390200</c:v>
                </c:pt>
                <c:pt idx="22">
                  <c:v>0.415200</c:v>
                </c:pt>
                <c:pt idx="23">
                  <c:v>0.448400</c:v>
                </c:pt>
                <c:pt idx="24">
                  <c:v>0.439400</c:v>
                </c:pt>
                <c:pt idx="25">
                  <c:v>0.433600</c:v>
                </c:pt>
                <c:pt idx="26">
                  <c:v>0.444800</c:v>
                </c:pt>
                <c:pt idx="27">
                  <c:v>0.431000</c:v>
                </c:pt>
                <c:pt idx="28">
                  <c:v>0.441000</c:v>
                </c:pt>
                <c:pt idx="29">
                  <c:v>0.432400</c:v>
                </c:pt>
                <c:pt idx="30">
                  <c:v>0.447400</c:v>
                </c:pt>
                <c:pt idx="31">
                  <c:v>0.444400</c:v>
                </c:pt>
                <c:pt idx="32">
                  <c:v>0.450200</c:v>
                </c:pt>
                <c:pt idx="33">
                  <c:v>0.447000</c:v>
                </c:pt>
                <c:pt idx="34">
                  <c:v>0.474400</c:v>
                </c:pt>
                <c:pt idx="35">
                  <c:v>0.461400</c:v>
                </c:pt>
                <c:pt idx="36">
                  <c:v>0.472200</c:v>
                </c:pt>
                <c:pt idx="37">
                  <c:v>0.490200</c:v>
                </c:pt>
                <c:pt idx="38">
                  <c:v>0.511600</c:v>
                </c:pt>
                <c:pt idx="39">
                  <c:v>0.517600</c:v>
                </c:pt>
                <c:pt idx="40">
                  <c:v>0.552200</c:v>
                </c:pt>
                <c:pt idx="41">
                  <c:v>0.555400</c:v>
                </c:pt>
                <c:pt idx="42">
                  <c:v>0.562400</c:v>
                </c:pt>
                <c:pt idx="43">
                  <c:v>0.590000</c:v>
                </c:pt>
                <c:pt idx="44">
                  <c:v>0.590600</c:v>
                </c:pt>
                <c:pt idx="45">
                  <c:v>0.608400</c:v>
                </c:pt>
                <c:pt idx="46">
                  <c:v>0.617600</c:v>
                </c:pt>
                <c:pt idx="47">
                  <c:v>0.624000</c:v>
                </c:pt>
                <c:pt idx="48">
                  <c:v>0.641800</c:v>
                </c:pt>
                <c:pt idx="49">
                  <c:v>0.659000</c:v>
                </c:pt>
                <c:pt idx="50">
                  <c:v>0.680000</c:v>
                </c:pt>
                <c:pt idx="51">
                  <c:v>0.673200</c:v>
                </c:pt>
                <c:pt idx="52">
                  <c:v>0.731600</c:v>
                </c:pt>
                <c:pt idx="53">
                  <c:v>0.727200</c:v>
                </c:pt>
                <c:pt idx="54">
                  <c:v>0.751000</c:v>
                </c:pt>
                <c:pt idx="55">
                  <c:v>0.755800</c:v>
                </c:pt>
                <c:pt idx="56">
                  <c:v>0.762400</c:v>
                </c:pt>
                <c:pt idx="57">
                  <c:v>0.781600</c:v>
                </c:pt>
                <c:pt idx="58">
                  <c:v>0.795800</c:v>
                </c:pt>
                <c:pt idx="59">
                  <c:v>0.803200</c:v>
                </c:pt>
                <c:pt idx="60">
                  <c:v>0.804800</c:v>
                </c:pt>
                <c:pt idx="61">
                  <c:v>0.812800</c:v>
                </c:pt>
                <c:pt idx="62">
                  <c:v>0.821600</c:v>
                </c:pt>
                <c:pt idx="63">
                  <c:v>0.828000</c:v>
                </c:pt>
                <c:pt idx="64">
                  <c:v>0.839000</c:v>
                </c:pt>
                <c:pt idx="65">
                  <c:v>0.841800</c:v>
                </c:pt>
                <c:pt idx="66">
                  <c:v>0.871200</c:v>
                </c:pt>
                <c:pt idx="67">
                  <c:v>0.858800</c:v>
                </c:pt>
                <c:pt idx="68">
                  <c:v>0.891000</c:v>
                </c:pt>
                <c:pt idx="69">
                  <c:v>0.892200</c:v>
                </c:pt>
                <c:pt idx="70">
                  <c:v>0.872800</c:v>
                </c:pt>
                <c:pt idx="71">
                  <c:v>0.882000</c:v>
                </c:pt>
                <c:pt idx="72">
                  <c:v>0.861600</c:v>
                </c:pt>
                <c:pt idx="73">
                  <c:v>0.899600</c:v>
                </c:pt>
                <c:pt idx="74">
                  <c:v>0.886400</c:v>
                </c:pt>
                <c:pt idx="75">
                  <c:v>0.889200</c:v>
                </c:pt>
                <c:pt idx="76">
                  <c:v>0.888400</c:v>
                </c:pt>
                <c:pt idx="77">
                  <c:v>0.891600</c:v>
                </c:pt>
                <c:pt idx="78">
                  <c:v>0.895000</c:v>
                </c:pt>
                <c:pt idx="79">
                  <c:v>0.893600</c:v>
                </c:pt>
                <c:pt idx="80">
                  <c:v>0.907000</c:v>
                </c:pt>
                <c:pt idx="81">
                  <c:v>0.900200</c:v>
                </c:pt>
                <c:pt idx="82">
                  <c:v>0.913400</c:v>
                </c:pt>
                <c:pt idx="83">
                  <c:v>0.917200</c:v>
                </c:pt>
                <c:pt idx="84">
                  <c:v>0.910400</c:v>
                </c:pt>
                <c:pt idx="85">
                  <c:v>0.924800</c:v>
                </c:pt>
                <c:pt idx="86">
                  <c:v>0.923200</c:v>
                </c:pt>
                <c:pt idx="87">
                  <c:v>0.911600</c:v>
                </c:pt>
                <c:pt idx="88">
                  <c:v>0.922000</c:v>
                </c:pt>
                <c:pt idx="89">
                  <c:v>0.937000</c:v>
                </c:pt>
                <c:pt idx="90">
                  <c:v>0.945600</c:v>
                </c:pt>
                <c:pt idx="91">
                  <c:v>0.941200</c:v>
                </c:pt>
                <c:pt idx="92">
                  <c:v>0.954000</c:v>
                </c:pt>
                <c:pt idx="93">
                  <c:v>0.942600</c:v>
                </c:pt>
                <c:pt idx="94">
                  <c:v>0.955400</c:v>
                </c:pt>
                <c:pt idx="95">
                  <c:v>0.956600</c:v>
                </c:pt>
                <c:pt idx="96">
                  <c:v>0.960600</c:v>
                </c:pt>
                <c:pt idx="97">
                  <c:v>0.969200</c:v>
                </c:pt>
                <c:pt idx="98">
                  <c:v>0.967200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layer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Sheet1!$E$2:$E$100</c:f>
              <c:numCache>
                <c:ptCount val="99"/>
                <c:pt idx="0">
                  <c:v>0.129200</c:v>
                </c:pt>
                <c:pt idx="1">
                  <c:v>0.335200</c:v>
                </c:pt>
                <c:pt idx="2">
                  <c:v>0.420200</c:v>
                </c:pt>
                <c:pt idx="3">
                  <c:v>0.544800</c:v>
                </c:pt>
                <c:pt idx="4">
                  <c:v>0.565600</c:v>
                </c:pt>
                <c:pt idx="5">
                  <c:v>0.644600</c:v>
                </c:pt>
                <c:pt idx="6">
                  <c:v>0.683800</c:v>
                </c:pt>
                <c:pt idx="7">
                  <c:v>0.694600</c:v>
                </c:pt>
                <c:pt idx="8">
                  <c:v>0.671400</c:v>
                </c:pt>
                <c:pt idx="9">
                  <c:v>0.658800</c:v>
                </c:pt>
                <c:pt idx="10">
                  <c:v>0.630400</c:v>
                </c:pt>
                <c:pt idx="11">
                  <c:v>0.643400</c:v>
                </c:pt>
                <c:pt idx="12">
                  <c:v>0.662000</c:v>
                </c:pt>
                <c:pt idx="13">
                  <c:v>0.674600</c:v>
                </c:pt>
                <c:pt idx="14">
                  <c:v>0.709000</c:v>
                </c:pt>
                <c:pt idx="15">
                  <c:v>0.733400</c:v>
                </c:pt>
                <c:pt idx="16">
                  <c:v>0.739800</c:v>
                </c:pt>
                <c:pt idx="17">
                  <c:v>0.761200</c:v>
                </c:pt>
                <c:pt idx="18">
                  <c:v>0.772600</c:v>
                </c:pt>
                <c:pt idx="19">
                  <c:v>0.811600</c:v>
                </c:pt>
                <c:pt idx="20">
                  <c:v>0.794800</c:v>
                </c:pt>
                <c:pt idx="21">
                  <c:v>0.796800</c:v>
                </c:pt>
                <c:pt idx="22">
                  <c:v>0.820800</c:v>
                </c:pt>
                <c:pt idx="23">
                  <c:v>0.834200</c:v>
                </c:pt>
                <c:pt idx="24">
                  <c:v>0.840600</c:v>
                </c:pt>
                <c:pt idx="25">
                  <c:v>0.846000</c:v>
                </c:pt>
                <c:pt idx="26">
                  <c:v>0.864000</c:v>
                </c:pt>
                <c:pt idx="27">
                  <c:v>0.879000</c:v>
                </c:pt>
                <c:pt idx="28">
                  <c:v>0.881600</c:v>
                </c:pt>
                <c:pt idx="29">
                  <c:v>0.895200</c:v>
                </c:pt>
                <c:pt idx="30">
                  <c:v>0.883600</c:v>
                </c:pt>
                <c:pt idx="31">
                  <c:v>0.889000</c:v>
                </c:pt>
                <c:pt idx="32">
                  <c:v>0.900000</c:v>
                </c:pt>
                <c:pt idx="33">
                  <c:v>0.920800</c:v>
                </c:pt>
                <c:pt idx="34">
                  <c:v>0.912600</c:v>
                </c:pt>
                <c:pt idx="35">
                  <c:v>0.903000</c:v>
                </c:pt>
                <c:pt idx="36">
                  <c:v>0.907000</c:v>
                </c:pt>
                <c:pt idx="37">
                  <c:v>0.909200</c:v>
                </c:pt>
                <c:pt idx="38">
                  <c:v>0.899000</c:v>
                </c:pt>
                <c:pt idx="39">
                  <c:v>0.908400</c:v>
                </c:pt>
                <c:pt idx="40">
                  <c:v>0.919800</c:v>
                </c:pt>
                <c:pt idx="41">
                  <c:v>0.895600</c:v>
                </c:pt>
                <c:pt idx="42">
                  <c:v>0.901600</c:v>
                </c:pt>
                <c:pt idx="43">
                  <c:v>0.917600</c:v>
                </c:pt>
                <c:pt idx="44">
                  <c:v>0.921000</c:v>
                </c:pt>
                <c:pt idx="45">
                  <c:v>0.934600</c:v>
                </c:pt>
                <c:pt idx="46">
                  <c:v>0.953400</c:v>
                </c:pt>
                <c:pt idx="47">
                  <c:v>0.956200</c:v>
                </c:pt>
                <c:pt idx="48">
                  <c:v>0.962400</c:v>
                </c:pt>
                <c:pt idx="49">
                  <c:v>0.960000</c:v>
                </c:pt>
                <c:pt idx="50">
                  <c:v>0.976200</c:v>
                </c:pt>
                <c:pt idx="51">
                  <c:v>0.982400</c:v>
                </c:pt>
                <c:pt idx="52">
                  <c:v>0.979600</c:v>
                </c:pt>
                <c:pt idx="53">
                  <c:v>0.974800</c:v>
                </c:pt>
                <c:pt idx="54">
                  <c:v>0.975800</c:v>
                </c:pt>
                <c:pt idx="55">
                  <c:v>0.980000</c:v>
                </c:pt>
                <c:pt idx="56">
                  <c:v>0.978600</c:v>
                </c:pt>
                <c:pt idx="57">
                  <c:v>0.981800</c:v>
                </c:pt>
                <c:pt idx="58">
                  <c:v>0.974400</c:v>
                </c:pt>
                <c:pt idx="59">
                  <c:v>0.979000</c:v>
                </c:pt>
                <c:pt idx="60">
                  <c:v>0.988200</c:v>
                </c:pt>
                <c:pt idx="61">
                  <c:v>0.987000</c:v>
                </c:pt>
                <c:pt idx="62">
                  <c:v>0.977400</c:v>
                </c:pt>
                <c:pt idx="63">
                  <c:v>0.989000</c:v>
                </c:pt>
                <c:pt idx="64">
                  <c:v>0.984200</c:v>
                </c:pt>
                <c:pt idx="65">
                  <c:v>0.991200</c:v>
                </c:pt>
                <c:pt idx="66">
                  <c:v>0.986200</c:v>
                </c:pt>
                <c:pt idx="67">
                  <c:v>0.988800</c:v>
                </c:pt>
                <c:pt idx="68">
                  <c:v>0.982600</c:v>
                </c:pt>
                <c:pt idx="69">
                  <c:v>0.989200</c:v>
                </c:pt>
                <c:pt idx="70">
                  <c:v>0.988800</c:v>
                </c:pt>
                <c:pt idx="71">
                  <c:v>0.995000</c:v>
                </c:pt>
                <c:pt idx="72">
                  <c:v>0.994600</c:v>
                </c:pt>
                <c:pt idx="73">
                  <c:v>0.995600</c:v>
                </c:pt>
                <c:pt idx="74">
                  <c:v>0.993800</c:v>
                </c:pt>
                <c:pt idx="75">
                  <c:v>0.993200</c:v>
                </c:pt>
                <c:pt idx="76">
                  <c:v>0.997200</c:v>
                </c:pt>
                <c:pt idx="77">
                  <c:v>0.996000</c:v>
                </c:pt>
                <c:pt idx="78">
                  <c:v>0.995400</c:v>
                </c:pt>
                <c:pt idx="79">
                  <c:v>0.997600</c:v>
                </c:pt>
                <c:pt idx="80">
                  <c:v>0.998600</c:v>
                </c:pt>
                <c:pt idx="81">
                  <c:v>0.998200</c:v>
                </c:pt>
                <c:pt idx="82">
                  <c:v>0.999400</c:v>
                </c:pt>
                <c:pt idx="83">
                  <c:v>0.998800</c:v>
                </c:pt>
                <c:pt idx="84">
                  <c:v>0.998400</c:v>
                </c:pt>
                <c:pt idx="85">
                  <c:v>0.998800</c:v>
                </c:pt>
                <c:pt idx="86">
                  <c:v>0.999600</c:v>
                </c:pt>
                <c:pt idx="87">
                  <c:v>0.998600</c:v>
                </c:pt>
                <c:pt idx="88">
                  <c:v>0.999600</c:v>
                </c:pt>
                <c:pt idx="89">
                  <c:v>0.999800</c:v>
                </c:pt>
                <c:pt idx="90">
                  <c:v>0.999800</c:v>
                </c:pt>
                <c:pt idx="91">
                  <c:v>0.999800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0.999600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26711"/>
          <c:y val="0.351675"/>
          <c:w val="0.173289"/>
          <c:h val="0.27195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372782"/>
          <c:y val="0"/>
          <c:w val="0.254436"/>
          <c:h val="0.14730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7307"/>
          <c:y val="0.147306"/>
          <c:w val="0.887643"/>
          <c:h val="0.649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0.036400</c:v>
                </c:pt>
                <c:pt idx="1">
                  <c:v>0.046000</c:v>
                </c:pt>
                <c:pt idx="2">
                  <c:v>0.038400</c:v>
                </c:pt>
                <c:pt idx="3">
                  <c:v>0.052200</c:v>
                </c:pt>
                <c:pt idx="4">
                  <c:v>0.078000</c:v>
                </c:pt>
                <c:pt idx="5">
                  <c:v>0.081400</c:v>
                </c:pt>
                <c:pt idx="6">
                  <c:v>0.077000</c:v>
                </c:pt>
                <c:pt idx="7">
                  <c:v>0.085000</c:v>
                </c:pt>
                <c:pt idx="8">
                  <c:v>0.094400</c:v>
                </c:pt>
                <c:pt idx="9">
                  <c:v>0.100400</c:v>
                </c:pt>
                <c:pt idx="10">
                  <c:v>0.094600</c:v>
                </c:pt>
                <c:pt idx="11">
                  <c:v>0.078400</c:v>
                </c:pt>
                <c:pt idx="12">
                  <c:v>0.086600</c:v>
                </c:pt>
                <c:pt idx="13">
                  <c:v>0.073200</c:v>
                </c:pt>
                <c:pt idx="14">
                  <c:v>0.084400</c:v>
                </c:pt>
                <c:pt idx="15">
                  <c:v>0.080800</c:v>
                </c:pt>
                <c:pt idx="16">
                  <c:v>0.069600</c:v>
                </c:pt>
                <c:pt idx="17">
                  <c:v>0.069800</c:v>
                </c:pt>
                <c:pt idx="18">
                  <c:v>0.081000</c:v>
                </c:pt>
                <c:pt idx="19">
                  <c:v>0.076800</c:v>
                </c:pt>
                <c:pt idx="20">
                  <c:v>0.072000</c:v>
                </c:pt>
                <c:pt idx="21">
                  <c:v>0.072600</c:v>
                </c:pt>
                <c:pt idx="22">
                  <c:v>0.074600</c:v>
                </c:pt>
                <c:pt idx="23">
                  <c:v>0.078600</c:v>
                </c:pt>
                <c:pt idx="24">
                  <c:v>0.073200</c:v>
                </c:pt>
                <c:pt idx="25">
                  <c:v>0.073400</c:v>
                </c:pt>
                <c:pt idx="26">
                  <c:v>0.077200</c:v>
                </c:pt>
                <c:pt idx="27">
                  <c:v>0.081000</c:v>
                </c:pt>
                <c:pt idx="28">
                  <c:v>0.114600</c:v>
                </c:pt>
                <c:pt idx="29">
                  <c:v>0.144800</c:v>
                </c:pt>
                <c:pt idx="30">
                  <c:v>0.177200</c:v>
                </c:pt>
                <c:pt idx="31">
                  <c:v>0.183000</c:v>
                </c:pt>
                <c:pt idx="32">
                  <c:v>0.180400</c:v>
                </c:pt>
                <c:pt idx="33">
                  <c:v>0.168600</c:v>
                </c:pt>
                <c:pt idx="34">
                  <c:v>0.187800</c:v>
                </c:pt>
                <c:pt idx="35">
                  <c:v>0.180000</c:v>
                </c:pt>
                <c:pt idx="36">
                  <c:v>0.177400</c:v>
                </c:pt>
                <c:pt idx="37">
                  <c:v>0.155800</c:v>
                </c:pt>
                <c:pt idx="38">
                  <c:v>0.173600</c:v>
                </c:pt>
                <c:pt idx="39">
                  <c:v>0.178800</c:v>
                </c:pt>
                <c:pt idx="40">
                  <c:v>0.196600</c:v>
                </c:pt>
                <c:pt idx="41">
                  <c:v>0.242800</c:v>
                </c:pt>
                <c:pt idx="42">
                  <c:v>0.238000</c:v>
                </c:pt>
                <c:pt idx="43">
                  <c:v>0.258200</c:v>
                </c:pt>
                <c:pt idx="44">
                  <c:v>0.260800</c:v>
                </c:pt>
                <c:pt idx="45">
                  <c:v>0.287600</c:v>
                </c:pt>
                <c:pt idx="46">
                  <c:v>0.283600</c:v>
                </c:pt>
                <c:pt idx="47">
                  <c:v>0.375000</c:v>
                </c:pt>
                <c:pt idx="48">
                  <c:v>0.346400</c:v>
                </c:pt>
                <c:pt idx="49">
                  <c:v>0.364400</c:v>
                </c:pt>
                <c:pt idx="50">
                  <c:v>0.358400</c:v>
                </c:pt>
                <c:pt idx="51">
                  <c:v>0.371200</c:v>
                </c:pt>
                <c:pt idx="52">
                  <c:v>0.391200</c:v>
                </c:pt>
                <c:pt idx="53">
                  <c:v>0.376600</c:v>
                </c:pt>
                <c:pt idx="54">
                  <c:v>0.366000</c:v>
                </c:pt>
                <c:pt idx="55">
                  <c:v>0.366400</c:v>
                </c:pt>
                <c:pt idx="56">
                  <c:v>0.365200</c:v>
                </c:pt>
                <c:pt idx="57">
                  <c:v>0.380000</c:v>
                </c:pt>
                <c:pt idx="58">
                  <c:v>0.430400</c:v>
                </c:pt>
                <c:pt idx="59">
                  <c:v>0.409200</c:v>
                </c:pt>
                <c:pt idx="60">
                  <c:v>0.435600</c:v>
                </c:pt>
                <c:pt idx="61">
                  <c:v>0.436400</c:v>
                </c:pt>
                <c:pt idx="62">
                  <c:v>0.439600</c:v>
                </c:pt>
                <c:pt idx="63">
                  <c:v>0.448200</c:v>
                </c:pt>
                <c:pt idx="64">
                  <c:v>0.442000</c:v>
                </c:pt>
                <c:pt idx="65">
                  <c:v>0.477400</c:v>
                </c:pt>
                <c:pt idx="66">
                  <c:v>0.458800</c:v>
                </c:pt>
                <c:pt idx="67">
                  <c:v>0.482400</c:v>
                </c:pt>
                <c:pt idx="68">
                  <c:v>0.499000</c:v>
                </c:pt>
                <c:pt idx="69">
                  <c:v>0.495800</c:v>
                </c:pt>
                <c:pt idx="70">
                  <c:v>0.505200</c:v>
                </c:pt>
                <c:pt idx="71">
                  <c:v>0.530400</c:v>
                </c:pt>
                <c:pt idx="72">
                  <c:v>0.539200</c:v>
                </c:pt>
                <c:pt idx="73">
                  <c:v>0.527200</c:v>
                </c:pt>
                <c:pt idx="74">
                  <c:v>0.572400</c:v>
                </c:pt>
                <c:pt idx="75">
                  <c:v>0.551000</c:v>
                </c:pt>
                <c:pt idx="76">
                  <c:v>0.551600</c:v>
                </c:pt>
                <c:pt idx="77">
                  <c:v>0.546600</c:v>
                </c:pt>
                <c:pt idx="78">
                  <c:v>0.568400</c:v>
                </c:pt>
                <c:pt idx="79">
                  <c:v>0.584000</c:v>
                </c:pt>
                <c:pt idx="80">
                  <c:v>0.596800</c:v>
                </c:pt>
                <c:pt idx="81">
                  <c:v>0.616000</c:v>
                </c:pt>
                <c:pt idx="82">
                  <c:v>0.569200</c:v>
                </c:pt>
                <c:pt idx="83">
                  <c:v>0.639200</c:v>
                </c:pt>
                <c:pt idx="84">
                  <c:v>0.611400</c:v>
                </c:pt>
                <c:pt idx="85">
                  <c:v>0.674600</c:v>
                </c:pt>
                <c:pt idx="86">
                  <c:v>0.649800</c:v>
                </c:pt>
                <c:pt idx="87">
                  <c:v>0.689800</c:v>
                </c:pt>
                <c:pt idx="88">
                  <c:v>0.645600</c:v>
                </c:pt>
                <c:pt idx="89">
                  <c:v>0.723200</c:v>
                </c:pt>
                <c:pt idx="90">
                  <c:v>0.741800</c:v>
                </c:pt>
                <c:pt idx="91">
                  <c:v>0.681600</c:v>
                </c:pt>
                <c:pt idx="92">
                  <c:v>0.752600</c:v>
                </c:pt>
                <c:pt idx="93">
                  <c:v>0.705600</c:v>
                </c:pt>
                <c:pt idx="94">
                  <c:v>0.751400</c:v>
                </c:pt>
                <c:pt idx="95">
                  <c:v>0.734200</c:v>
                </c:pt>
                <c:pt idx="96">
                  <c:v>0.783600</c:v>
                </c:pt>
                <c:pt idx="97">
                  <c:v>0.773400</c:v>
                </c:pt>
                <c:pt idx="98">
                  <c:v>0.792800</c:v>
                </c:pt>
                <c:pt idx="99">
                  <c:v>0.752600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0.029200</c:v>
                </c:pt>
                <c:pt idx="1">
                  <c:v>0.045400</c:v>
                </c:pt>
                <c:pt idx="2">
                  <c:v>0.078600</c:v>
                </c:pt>
                <c:pt idx="3">
                  <c:v>0.058000</c:v>
                </c:pt>
                <c:pt idx="4">
                  <c:v>0.062200</c:v>
                </c:pt>
                <c:pt idx="5">
                  <c:v>0.056000</c:v>
                </c:pt>
                <c:pt idx="6">
                  <c:v>0.057000</c:v>
                </c:pt>
                <c:pt idx="7">
                  <c:v>0.057400</c:v>
                </c:pt>
                <c:pt idx="8">
                  <c:v>0.056800</c:v>
                </c:pt>
                <c:pt idx="9">
                  <c:v>0.060200</c:v>
                </c:pt>
                <c:pt idx="10">
                  <c:v>0.065600</c:v>
                </c:pt>
                <c:pt idx="11">
                  <c:v>0.066000</c:v>
                </c:pt>
                <c:pt idx="12">
                  <c:v>0.061400</c:v>
                </c:pt>
                <c:pt idx="13">
                  <c:v>0.061800</c:v>
                </c:pt>
                <c:pt idx="14">
                  <c:v>0.062800</c:v>
                </c:pt>
                <c:pt idx="15">
                  <c:v>0.063800</c:v>
                </c:pt>
                <c:pt idx="16">
                  <c:v>0.067000</c:v>
                </c:pt>
                <c:pt idx="17">
                  <c:v>0.061600</c:v>
                </c:pt>
                <c:pt idx="18">
                  <c:v>0.062000</c:v>
                </c:pt>
                <c:pt idx="19">
                  <c:v>0.067200</c:v>
                </c:pt>
                <c:pt idx="20">
                  <c:v>0.067800</c:v>
                </c:pt>
                <c:pt idx="21">
                  <c:v>0.067200</c:v>
                </c:pt>
                <c:pt idx="22">
                  <c:v>0.065400</c:v>
                </c:pt>
                <c:pt idx="23">
                  <c:v>0.066400</c:v>
                </c:pt>
                <c:pt idx="24">
                  <c:v>0.065200</c:v>
                </c:pt>
                <c:pt idx="25">
                  <c:v>0.067800</c:v>
                </c:pt>
                <c:pt idx="26">
                  <c:v>0.068400</c:v>
                </c:pt>
                <c:pt idx="27">
                  <c:v>0.076600</c:v>
                </c:pt>
                <c:pt idx="28">
                  <c:v>0.084600</c:v>
                </c:pt>
                <c:pt idx="29">
                  <c:v>0.117600</c:v>
                </c:pt>
                <c:pt idx="30">
                  <c:v>0.140800</c:v>
                </c:pt>
                <c:pt idx="31">
                  <c:v>0.143800</c:v>
                </c:pt>
                <c:pt idx="32">
                  <c:v>0.150000</c:v>
                </c:pt>
                <c:pt idx="33">
                  <c:v>0.146200</c:v>
                </c:pt>
                <c:pt idx="34">
                  <c:v>0.167600</c:v>
                </c:pt>
                <c:pt idx="35">
                  <c:v>0.161200</c:v>
                </c:pt>
                <c:pt idx="36">
                  <c:v>0.193000</c:v>
                </c:pt>
                <c:pt idx="37">
                  <c:v>0.209200</c:v>
                </c:pt>
                <c:pt idx="38">
                  <c:v>0.222200</c:v>
                </c:pt>
                <c:pt idx="39">
                  <c:v>0.224200</c:v>
                </c:pt>
                <c:pt idx="40">
                  <c:v>0.233800</c:v>
                </c:pt>
                <c:pt idx="41">
                  <c:v>0.260400</c:v>
                </c:pt>
                <c:pt idx="42">
                  <c:v>0.256200</c:v>
                </c:pt>
                <c:pt idx="43">
                  <c:v>0.297800</c:v>
                </c:pt>
                <c:pt idx="44">
                  <c:v>0.323000</c:v>
                </c:pt>
                <c:pt idx="45">
                  <c:v>0.342000</c:v>
                </c:pt>
                <c:pt idx="46">
                  <c:v>0.381600</c:v>
                </c:pt>
                <c:pt idx="47">
                  <c:v>0.391200</c:v>
                </c:pt>
                <c:pt idx="48">
                  <c:v>0.425000</c:v>
                </c:pt>
                <c:pt idx="49">
                  <c:v>0.461800</c:v>
                </c:pt>
                <c:pt idx="50">
                  <c:v>0.474400</c:v>
                </c:pt>
                <c:pt idx="51">
                  <c:v>0.500800</c:v>
                </c:pt>
                <c:pt idx="52">
                  <c:v>0.524200</c:v>
                </c:pt>
                <c:pt idx="53">
                  <c:v>0.554600</c:v>
                </c:pt>
                <c:pt idx="54">
                  <c:v>0.568400</c:v>
                </c:pt>
                <c:pt idx="55">
                  <c:v>0.616800</c:v>
                </c:pt>
                <c:pt idx="56">
                  <c:v>0.614400</c:v>
                </c:pt>
                <c:pt idx="57">
                  <c:v>0.665000</c:v>
                </c:pt>
                <c:pt idx="58">
                  <c:v>0.680400</c:v>
                </c:pt>
                <c:pt idx="59">
                  <c:v>0.683000</c:v>
                </c:pt>
                <c:pt idx="60">
                  <c:v>0.682200</c:v>
                </c:pt>
                <c:pt idx="61">
                  <c:v>0.723400</c:v>
                </c:pt>
                <c:pt idx="62">
                  <c:v>0.731800</c:v>
                </c:pt>
                <c:pt idx="63">
                  <c:v>0.744000</c:v>
                </c:pt>
                <c:pt idx="64">
                  <c:v>0.745600</c:v>
                </c:pt>
                <c:pt idx="65">
                  <c:v>0.756200</c:v>
                </c:pt>
                <c:pt idx="66">
                  <c:v>0.780800</c:v>
                </c:pt>
                <c:pt idx="67">
                  <c:v>0.792800</c:v>
                </c:pt>
                <c:pt idx="68">
                  <c:v>0.806200</c:v>
                </c:pt>
                <c:pt idx="69">
                  <c:v>0.831200</c:v>
                </c:pt>
                <c:pt idx="70">
                  <c:v>0.818000</c:v>
                </c:pt>
                <c:pt idx="71">
                  <c:v>0.833000</c:v>
                </c:pt>
                <c:pt idx="72">
                  <c:v>0.837400</c:v>
                </c:pt>
                <c:pt idx="73">
                  <c:v>0.839200</c:v>
                </c:pt>
                <c:pt idx="74">
                  <c:v>0.836200</c:v>
                </c:pt>
                <c:pt idx="75">
                  <c:v>0.852200</c:v>
                </c:pt>
                <c:pt idx="76">
                  <c:v>0.855600</c:v>
                </c:pt>
                <c:pt idx="77">
                  <c:v>0.888600</c:v>
                </c:pt>
                <c:pt idx="78">
                  <c:v>0.862800</c:v>
                </c:pt>
                <c:pt idx="79">
                  <c:v>0.890400</c:v>
                </c:pt>
                <c:pt idx="80">
                  <c:v>0.877000</c:v>
                </c:pt>
                <c:pt idx="81">
                  <c:v>0.869400</c:v>
                </c:pt>
                <c:pt idx="82">
                  <c:v>0.918000</c:v>
                </c:pt>
                <c:pt idx="83">
                  <c:v>0.910000</c:v>
                </c:pt>
                <c:pt idx="84">
                  <c:v>0.909200</c:v>
                </c:pt>
                <c:pt idx="85">
                  <c:v>0.922200</c:v>
                </c:pt>
                <c:pt idx="86">
                  <c:v>0.887800</c:v>
                </c:pt>
                <c:pt idx="87">
                  <c:v>0.918800</c:v>
                </c:pt>
                <c:pt idx="88">
                  <c:v>0.913600</c:v>
                </c:pt>
                <c:pt idx="89">
                  <c:v>0.913000</c:v>
                </c:pt>
                <c:pt idx="90">
                  <c:v>0.945200</c:v>
                </c:pt>
                <c:pt idx="91">
                  <c:v>0.938400</c:v>
                </c:pt>
                <c:pt idx="92">
                  <c:v>0.953000</c:v>
                </c:pt>
                <c:pt idx="93">
                  <c:v>0.928200</c:v>
                </c:pt>
                <c:pt idx="94">
                  <c:v>0.940600</c:v>
                </c:pt>
                <c:pt idx="95">
                  <c:v>0.960800</c:v>
                </c:pt>
                <c:pt idx="96">
                  <c:v>0.967200</c:v>
                </c:pt>
                <c:pt idx="97">
                  <c:v>0.954800</c:v>
                </c:pt>
                <c:pt idx="98">
                  <c:v>0.965800</c:v>
                </c:pt>
                <c:pt idx="99">
                  <c:v>0.961400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0.008400</c:v>
                </c:pt>
                <c:pt idx="1">
                  <c:v>0.024800</c:v>
                </c:pt>
                <c:pt idx="2">
                  <c:v>0.098800</c:v>
                </c:pt>
                <c:pt idx="3">
                  <c:v>0.114200</c:v>
                </c:pt>
                <c:pt idx="4">
                  <c:v>0.124400</c:v>
                </c:pt>
                <c:pt idx="5">
                  <c:v>0.142000</c:v>
                </c:pt>
                <c:pt idx="6">
                  <c:v>0.161800</c:v>
                </c:pt>
                <c:pt idx="7">
                  <c:v>0.174200</c:v>
                </c:pt>
                <c:pt idx="8">
                  <c:v>0.198200</c:v>
                </c:pt>
                <c:pt idx="9">
                  <c:v>0.221600</c:v>
                </c:pt>
                <c:pt idx="10">
                  <c:v>0.228400</c:v>
                </c:pt>
                <c:pt idx="11">
                  <c:v>0.243000</c:v>
                </c:pt>
                <c:pt idx="12">
                  <c:v>0.236000</c:v>
                </c:pt>
                <c:pt idx="13">
                  <c:v>0.257000</c:v>
                </c:pt>
                <c:pt idx="14">
                  <c:v>0.257000</c:v>
                </c:pt>
                <c:pt idx="15">
                  <c:v>0.264000</c:v>
                </c:pt>
                <c:pt idx="16">
                  <c:v>0.260600</c:v>
                </c:pt>
                <c:pt idx="17">
                  <c:v>0.250600</c:v>
                </c:pt>
                <c:pt idx="18">
                  <c:v>0.265400</c:v>
                </c:pt>
                <c:pt idx="19">
                  <c:v>0.258400</c:v>
                </c:pt>
                <c:pt idx="20">
                  <c:v>0.251400</c:v>
                </c:pt>
                <c:pt idx="21">
                  <c:v>0.258200</c:v>
                </c:pt>
                <c:pt idx="22">
                  <c:v>0.253400</c:v>
                </c:pt>
                <c:pt idx="23">
                  <c:v>0.256600</c:v>
                </c:pt>
                <c:pt idx="24">
                  <c:v>0.254800</c:v>
                </c:pt>
                <c:pt idx="25">
                  <c:v>0.261000</c:v>
                </c:pt>
                <c:pt idx="26">
                  <c:v>0.251600</c:v>
                </c:pt>
                <c:pt idx="27">
                  <c:v>0.267600</c:v>
                </c:pt>
                <c:pt idx="28">
                  <c:v>0.267400</c:v>
                </c:pt>
                <c:pt idx="29">
                  <c:v>0.281800</c:v>
                </c:pt>
                <c:pt idx="30">
                  <c:v>0.288600</c:v>
                </c:pt>
                <c:pt idx="31">
                  <c:v>0.304200</c:v>
                </c:pt>
                <c:pt idx="32">
                  <c:v>0.320200</c:v>
                </c:pt>
                <c:pt idx="33">
                  <c:v>0.323200</c:v>
                </c:pt>
                <c:pt idx="34">
                  <c:v>0.325000</c:v>
                </c:pt>
                <c:pt idx="35">
                  <c:v>0.327200</c:v>
                </c:pt>
                <c:pt idx="36">
                  <c:v>0.327200</c:v>
                </c:pt>
                <c:pt idx="37">
                  <c:v>0.328400</c:v>
                </c:pt>
                <c:pt idx="38">
                  <c:v>0.331400</c:v>
                </c:pt>
                <c:pt idx="39">
                  <c:v>0.331600</c:v>
                </c:pt>
                <c:pt idx="40">
                  <c:v>0.341400</c:v>
                </c:pt>
                <c:pt idx="41">
                  <c:v>0.354400</c:v>
                </c:pt>
                <c:pt idx="42">
                  <c:v>0.355600</c:v>
                </c:pt>
                <c:pt idx="43">
                  <c:v>0.373200</c:v>
                </c:pt>
                <c:pt idx="44">
                  <c:v>0.374000</c:v>
                </c:pt>
                <c:pt idx="45">
                  <c:v>0.376000</c:v>
                </c:pt>
                <c:pt idx="46">
                  <c:v>0.379000</c:v>
                </c:pt>
                <c:pt idx="47">
                  <c:v>0.392200</c:v>
                </c:pt>
                <c:pt idx="48">
                  <c:v>0.388400</c:v>
                </c:pt>
                <c:pt idx="49">
                  <c:v>0.397800</c:v>
                </c:pt>
                <c:pt idx="50">
                  <c:v>0.396600</c:v>
                </c:pt>
                <c:pt idx="51">
                  <c:v>0.398000</c:v>
                </c:pt>
                <c:pt idx="52">
                  <c:v>0.402400</c:v>
                </c:pt>
                <c:pt idx="53">
                  <c:v>0.407200</c:v>
                </c:pt>
                <c:pt idx="54">
                  <c:v>0.406400</c:v>
                </c:pt>
                <c:pt idx="55">
                  <c:v>0.414800</c:v>
                </c:pt>
                <c:pt idx="56">
                  <c:v>0.414000</c:v>
                </c:pt>
                <c:pt idx="57">
                  <c:v>0.421000</c:v>
                </c:pt>
                <c:pt idx="58">
                  <c:v>0.434800</c:v>
                </c:pt>
                <c:pt idx="59">
                  <c:v>0.434200</c:v>
                </c:pt>
                <c:pt idx="60">
                  <c:v>0.441000</c:v>
                </c:pt>
                <c:pt idx="61">
                  <c:v>0.447400</c:v>
                </c:pt>
                <c:pt idx="62">
                  <c:v>0.465800</c:v>
                </c:pt>
                <c:pt idx="63">
                  <c:v>0.460200</c:v>
                </c:pt>
                <c:pt idx="64">
                  <c:v>0.485400</c:v>
                </c:pt>
                <c:pt idx="65">
                  <c:v>0.501800</c:v>
                </c:pt>
                <c:pt idx="66">
                  <c:v>0.519400</c:v>
                </c:pt>
                <c:pt idx="67">
                  <c:v>0.535600</c:v>
                </c:pt>
                <c:pt idx="68">
                  <c:v>0.534000</c:v>
                </c:pt>
                <c:pt idx="69">
                  <c:v>0.543200</c:v>
                </c:pt>
                <c:pt idx="70">
                  <c:v>0.562800</c:v>
                </c:pt>
                <c:pt idx="71">
                  <c:v>0.583600</c:v>
                </c:pt>
                <c:pt idx="72">
                  <c:v>0.578600</c:v>
                </c:pt>
                <c:pt idx="73">
                  <c:v>0.588600</c:v>
                </c:pt>
                <c:pt idx="74">
                  <c:v>0.623000</c:v>
                </c:pt>
                <c:pt idx="75">
                  <c:v>0.623200</c:v>
                </c:pt>
                <c:pt idx="76">
                  <c:v>0.635800</c:v>
                </c:pt>
                <c:pt idx="77">
                  <c:v>0.658000</c:v>
                </c:pt>
                <c:pt idx="78">
                  <c:v>0.667200</c:v>
                </c:pt>
                <c:pt idx="79">
                  <c:v>0.671000</c:v>
                </c:pt>
                <c:pt idx="80">
                  <c:v>0.689800</c:v>
                </c:pt>
                <c:pt idx="81">
                  <c:v>0.711200</c:v>
                </c:pt>
                <c:pt idx="82">
                  <c:v>0.726600</c:v>
                </c:pt>
                <c:pt idx="83">
                  <c:v>0.737800</c:v>
                </c:pt>
                <c:pt idx="84">
                  <c:v>0.743800</c:v>
                </c:pt>
                <c:pt idx="85">
                  <c:v>0.768200</c:v>
                </c:pt>
                <c:pt idx="86">
                  <c:v>0.767600</c:v>
                </c:pt>
                <c:pt idx="87">
                  <c:v>0.780000</c:v>
                </c:pt>
                <c:pt idx="88">
                  <c:v>0.784400</c:v>
                </c:pt>
                <c:pt idx="89">
                  <c:v>0.794600</c:v>
                </c:pt>
                <c:pt idx="90">
                  <c:v>0.802000</c:v>
                </c:pt>
                <c:pt idx="91">
                  <c:v>0.826800</c:v>
                </c:pt>
                <c:pt idx="92">
                  <c:v>0.828400</c:v>
                </c:pt>
                <c:pt idx="93">
                  <c:v>0.813200</c:v>
                </c:pt>
                <c:pt idx="94">
                  <c:v>0.829800</c:v>
                </c:pt>
                <c:pt idx="95">
                  <c:v>0.844400</c:v>
                </c:pt>
                <c:pt idx="96">
                  <c:v>0.832600</c:v>
                </c:pt>
                <c:pt idx="97">
                  <c:v>0.836400</c:v>
                </c:pt>
                <c:pt idx="98">
                  <c:v>0.842600</c:v>
                </c:pt>
                <c:pt idx="99">
                  <c:v>0.842600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0.031600</c:v>
                </c:pt>
                <c:pt idx="1">
                  <c:v>0.142800</c:v>
                </c:pt>
                <c:pt idx="2">
                  <c:v>0.158000</c:v>
                </c:pt>
                <c:pt idx="3">
                  <c:v>0.170400</c:v>
                </c:pt>
                <c:pt idx="4">
                  <c:v>0.235600</c:v>
                </c:pt>
                <c:pt idx="5">
                  <c:v>0.295400</c:v>
                </c:pt>
                <c:pt idx="6">
                  <c:v>0.347800</c:v>
                </c:pt>
                <c:pt idx="7">
                  <c:v>0.368800</c:v>
                </c:pt>
                <c:pt idx="8">
                  <c:v>0.402200</c:v>
                </c:pt>
                <c:pt idx="9">
                  <c:v>0.412600</c:v>
                </c:pt>
                <c:pt idx="10">
                  <c:v>0.418600</c:v>
                </c:pt>
                <c:pt idx="11">
                  <c:v>0.421000</c:v>
                </c:pt>
                <c:pt idx="12">
                  <c:v>0.438600</c:v>
                </c:pt>
                <c:pt idx="13">
                  <c:v>0.466400</c:v>
                </c:pt>
                <c:pt idx="14">
                  <c:v>0.471800</c:v>
                </c:pt>
                <c:pt idx="15">
                  <c:v>0.471000</c:v>
                </c:pt>
                <c:pt idx="16">
                  <c:v>0.467000</c:v>
                </c:pt>
                <c:pt idx="17">
                  <c:v>0.478800</c:v>
                </c:pt>
                <c:pt idx="18">
                  <c:v>0.477200</c:v>
                </c:pt>
                <c:pt idx="19">
                  <c:v>0.482000</c:v>
                </c:pt>
                <c:pt idx="20">
                  <c:v>0.484200</c:v>
                </c:pt>
                <c:pt idx="21">
                  <c:v>0.487400</c:v>
                </c:pt>
                <c:pt idx="22">
                  <c:v>0.494200</c:v>
                </c:pt>
                <c:pt idx="23">
                  <c:v>0.495400</c:v>
                </c:pt>
                <c:pt idx="24">
                  <c:v>0.499200</c:v>
                </c:pt>
                <c:pt idx="25">
                  <c:v>0.499000</c:v>
                </c:pt>
                <c:pt idx="26">
                  <c:v>0.501600</c:v>
                </c:pt>
                <c:pt idx="27">
                  <c:v>0.501000</c:v>
                </c:pt>
                <c:pt idx="28">
                  <c:v>0.501600</c:v>
                </c:pt>
                <c:pt idx="29">
                  <c:v>0.503000</c:v>
                </c:pt>
                <c:pt idx="30">
                  <c:v>0.501200</c:v>
                </c:pt>
                <c:pt idx="31">
                  <c:v>0.502200</c:v>
                </c:pt>
                <c:pt idx="32">
                  <c:v>0.503000</c:v>
                </c:pt>
                <c:pt idx="33">
                  <c:v>0.502800</c:v>
                </c:pt>
                <c:pt idx="34">
                  <c:v>0.503200</c:v>
                </c:pt>
                <c:pt idx="35">
                  <c:v>0.502000</c:v>
                </c:pt>
                <c:pt idx="36">
                  <c:v>0.502600</c:v>
                </c:pt>
                <c:pt idx="37">
                  <c:v>0.502800</c:v>
                </c:pt>
                <c:pt idx="38">
                  <c:v>0.502600</c:v>
                </c:pt>
                <c:pt idx="39">
                  <c:v>0.502600</c:v>
                </c:pt>
                <c:pt idx="40">
                  <c:v>0.502600</c:v>
                </c:pt>
                <c:pt idx="41">
                  <c:v>0.502400</c:v>
                </c:pt>
                <c:pt idx="42">
                  <c:v>0.502800</c:v>
                </c:pt>
                <c:pt idx="43">
                  <c:v>0.503600</c:v>
                </c:pt>
                <c:pt idx="44">
                  <c:v>0.502000</c:v>
                </c:pt>
                <c:pt idx="45">
                  <c:v>0.502800</c:v>
                </c:pt>
                <c:pt idx="46">
                  <c:v>0.501800</c:v>
                </c:pt>
                <c:pt idx="47">
                  <c:v>0.503600</c:v>
                </c:pt>
                <c:pt idx="48">
                  <c:v>0.503200</c:v>
                </c:pt>
                <c:pt idx="49">
                  <c:v>0.502200</c:v>
                </c:pt>
                <c:pt idx="50">
                  <c:v>0.503200</c:v>
                </c:pt>
                <c:pt idx="51">
                  <c:v>0.503000</c:v>
                </c:pt>
                <c:pt idx="52">
                  <c:v>0.502000</c:v>
                </c:pt>
                <c:pt idx="53">
                  <c:v>0.502400</c:v>
                </c:pt>
                <c:pt idx="54">
                  <c:v>0.502600</c:v>
                </c:pt>
                <c:pt idx="55">
                  <c:v>0.503400</c:v>
                </c:pt>
                <c:pt idx="56">
                  <c:v>0.502400</c:v>
                </c:pt>
                <c:pt idx="57">
                  <c:v>0.503400</c:v>
                </c:pt>
                <c:pt idx="58">
                  <c:v>0.503800</c:v>
                </c:pt>
                <c:pt idx="59">
                  <c:v>0.503200</c:v>
                </c:pt>
                <c:pt idx="60">
                  <c:v>0.503200</c:v>
                </c:pt>
                <c:pt idx="61">
                  <c:v>0.503800</c:v>
                </c:pt>
                <c:pt idx="62">
                  <c:v>0.503600</c:v>
                </c:pt>
                <c:pt idx="63">
                  <c:v>0.503600</c:v>
                </c:pt>
                <c:pt idx="64">
                  <c:v>0.503600</c:v>
                </c:pt>
                <c:pt idx="65">
                  <c:v>0.502800</c:v>
                </c:pt>
                <c:pt idx="66">
                  <c:v>0.504200</c:v>
                </c:pt>
                <c:pt idx="67">
                  <c:v>0.504000</c:v>
                </c:pt>
                <c:pt idx="68">
                  <c:v>0.504800</c:v>
                </c:pt>
                <c:pt idx="69">
                  <c:v>0.504800</c:v>
                </c:pt>
                <c:pt idx="70">
                  <c:v>0.504000</c:v>
                </c:pt>
                <c:pt idx="71">
                  <c:v>0.504000</c:v>
                </c:pt>
                <c:pt idx="72">
                  <c:v>0.505000</c:v>
                </c:pt>
                <c:pt idx="73">
                  <c:v>0.506000</c:v>
                </c:pt>
                <c:pt idx="74">
                  <c:v>0.504600</c:v>
                </c:pt>
                <c:pt idx="75">
                  <c:v>0.506200</c:v>
                </c:pt>
                <c:pt idx="76">
                  <c:v>0.509600</c:v>
                </c:pt>
                <c:pt idx="77">
                  <c:v>0.508200</c:v>
                </c:pt>
                <c:pt idx="78">
                  <c:v>0.511400</c:v>
                </c:pt>
                <c:pt idx="79">
                  <c:v>0.506200</c:v>
                </c:pt>
                <c:pt idx="80">
                  <c:v>0.513400</c:v>
                </c:pt>
                <c:pt idx="81">
                  <c:v>0.511800</c:v>
                </c:pt>
                <c:pt idx="82">
                  <c:v>0.514200</c:v>
                </c:pt>
                <c:pt idx="83">
                  <c:v>0.512200</c:v>
                </c:pt>
                <c:pt idx="84">
                  <c:v>0.513600</c:v>
                </c:pt>
                <c:pt idx="85">
                  <c:v>0.515600</c:v>
                </c:pt>
                <c:pt idx="86">
                  <c:v>0.516600</c:v>
                </c:pt>
                <c:pt idx="87">
                  <c:v>0.524400</c:v>
                </c:pt>
                <c:pt idx="88">
                  <c:v>0.529200</c:v>
                </c:pt>
                <c:pt idx="89">
                  <c:v>0.529800</c:v>
                </c:pt>
                <c:pt idx="90">
                  <c:v>0.534400</c:v>
                </c:pt>
                <c:pt idx="91">
                  <c:v>0.542400</c:v>
                </c:pt>
                <c:pt idx="92">
                  <c:v>0.550400</c:v>
                </c:pt>
                <c:pt idx="93">
                  <c:v>0.543800</c:v>
                </c:pt>
                <c:pt idx="94">
                  <c:v>0.560000</c:v>
                </c:pt>
                <c:pt idx="95">
                  <c:v>0.564000</c:v>
                </c:pt>
                <c:pt idx="96">
                  <c:v>0.581400</c:v>
                </c:pt>
                <c:pt idx="97">
                  <c:v>0.589600</c:v>
                </c:pt>
                <c:pt idx="98">
                  <c:v>0.585800</c:v>
                </c:pt>
                <c:pt idx="99">
                  <c:v>0.591800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41776"/>
          <c:y val="0.930844"/>
          <c:w val="0.774211"/>
          <c:h val="0.06915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4961"/>
          <c:y val="0"/>
          <c:w val="0.190077"/>
          <c:h val="0.14329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01641"/>
          <c:y val="0.143299"/>
          <c:w val="0.914836"/>
          <c:h val="0.6590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0.042000</c:v>
                </c:pt>
                <c:pt idx="1">
                  <c:v>0.263000</c:v>
                </c:pt>
                <c:pt idx="2">
                  <c:v>0.297400</c:v>
                </c:pt>
                <c:pt idx="3">
                  <c:v>0.296600</c:v>
                </c:pt>
                <c:pt idx="4">
                  <c:v>0.316000</c:v>
                </c:pt>
                <c:pt idx="5">
                  <c:v>0.266200</c:v>
                </c:pt>
                <c:pt idx="6">
                  <c:v>0.245200</c:v>
                </c:pt>
                <c:pt idx="7">
                  <c:v>0.216800</c:v>
                </c:pt>
                <c:pt idx="8">
                  <c:v>0.222600</c:v>
                </c:pt>
                <c:pt idx="9">
                  <c:v>0.238800</c:v>
                </c:pt>
                <c:pt idx="10">
                  <c:v>0.281400</c:v>
                </c:pt>
                <c:pt idx="11">
                  <c:v>0.270800</c:v>
                </c:pt>
                <c:pt idx="12">
                  <c:v>0.266600</c:v>
                </c:pt>
                <c:pt idx="13">
                  <c:v>0.278600</c:v>
                </c:pt>
                <c:pt idx="14">
                  <c:v>0.287400</c:v>
                </c:pt>
                <c:pt idx="15">
                  <c:v>0.294800</c:v>
                </c:pt>
                <c:pt idx="16">
                  <c:v>0.307000</c:v>
                </c:pt>
                <c:pt idx="17">
                  <c:v>0.301600</c:v>
                </c:pt>
                <c:pt idx="18">
                  <c:v>0.296600</c:v>
                </c:pt>
                <c:pt idx="19">
                  <c:v>0.297400</c:v>
                </c:pt>
                <c:pt idx="20">
                  <c:v>0.307600</c:v>
                </c:pt>
                <c:pt idx="21">
                  <c:v>0.309400</c:v>
                </c:pt>
                <c:pt idx="22">
                  <c:v>0.309600</c:v>
                </c:pt>
                <c:pt idx="23">
                  <c:v>0.310200</c:v>
                </c:pt>
                <c:pt idx="24">
                  <c:v>0.313200</c:v>
                </c:pt>
                <c:pt idx="25">
                  <c:v>0.343600</c:v>
                </c:pt>
                <c:pt idx="26">
                  <c:v>0.363800</c:v>
                </c:pt>
                <c:pt idx="27">
                  <c:v>0.391600</c:v>
                </c:pt>
                <c:pt idx="28">
                  <c:v>0.407000</c:v>
                </c:pt>
                <c:pt idx="29">
                  <c:v>0.407200</c:v>
                </c:pt>
                <c:pt idx="30">
                  <c:v>0.407600</c:v>
                </c:pt>
                <c:pt idx="31">
                  <c:v>0.407600</c:v>
                </c:pt>
                <c:pt idx="32">
                  <c:v>0.407600</c:v>
                </c:pt>
                <c:pt idx="33">
                  <c:v>0.407600</c:v>
                </c:pt>
                <c:pt idx="34">
                  <c:v>0.407600</c:v>
                </c:pt>
                <c:pt idx="35">
                  <c:v>0.407600</c:v>
                </c:pt>
                <c:pt idx="36">
                  <c:v>0.407600</c:v>
                </c:pt>
                <c:pt idx="37">
                  <c:v>0.407600</c:v>
                </c:pt>
                <c:pt idx="38">
                  <c:v>0.408000</c:v>
                </c:pt>
                <c:pt idx="39">
                  <c:v>0.408400</c:v>
                </c:pt>
                <c:pt idx="40">
                  <c:v>0.413600</c:v>
                </c:pt>
                <c:pt idx="41">
                  <c:v>0.434800</c:v>
                </c:pt>
                <c:pt idx="42">
                  <c:v>0.459600</c:v>
                </c:pt>
                <c:pt idx="43">
                  <c:v>0.497200</c:v>
                </c:pt>
                <c:pt idx="44">
                  <c:v>0.497400</c:v>
                </c:pt>
                <c:pt idx="45">
                  <c:v>0.519200</c:v>
                </c:pt>
                <c:pt idx="46">
                  <c:v>0.566600</c:v>
                </c:pt>
                <c:pt idx="47">
                  <c:v>0.605800</c:v>
                </c:pt>
                <c:pt idx="48">
                  <c:v>0.581400</c:v>
                </c:pt>
                <c:pt idx="49">
                  <c:v>0.592400</c:v>
                </c:pt>
                <c:pt idx="50">
                  <c:v>0.702600</c:v>
                </c:pt>
                <c:pt idx="51">
                  <c:v>0.748600</c:v>
                </c:pt>
                <c:pt idx="52">
                  <c:v>0.777200</c:v>
                </c:pt>
                <c:pt idx="53">
                  <c:v>0.738600</c:v>
                </c:pt>
                <c:pt idx="54">
                  <c:v>0.778400</c:v>
                </c:pt>
                <c:pt idx="55">
                  <c:v>0.779000</c:v>
                </c:pt>
                <c:pt idx="56">
                  <c:v>0.784600</c:v>
                </c:pt>
                <c:pt idx="57">
                  <c:v>0.789800</c:v>
                </c:pt>
                <c:pt idx="58">
                  <c:v>0.848400</c:v>
                </c:pt>
                <c:pt idx="59">
                  <c:v>0.857600</c:v>
                </c:pt>
                <c:pt idx="60">
                  <c:v>0.833400</c:v>
                </c:pt>
                <c:pt idx="61">
                  <c:v>0.892400</c:v>
                </c:pt>
                <c:pt idx="62">
                  <c:v>0.873000</c:v>
                </c:pt>
                <c:pt idx="63">
                  <c:v>0.941200</c:v>
                </c:pt>
                <c:pt idx="64">
                  <c:v>0.900800</c:v>
                </c:pt>
                <c:pt idx="65">
                  <c:v>0.956800</c:v>
                </c:pt>
                <c:pt idx="66">
                  <c:v>0.947800</c:v>
                </c:pt>
                <c:pt idx="67">
                  <c:v>0.947400</c:v>
                </c:pt>
                <c:pt idx="68">
                  <c:v>0.915200</c:v>
                </c:pt>
                <c:pt idx="69">
                  <c:v>0.937200</c:v>
                </c:pt>
                <c:pt idx="70">
                  <c:v>0.959400</c:v>
                </c:pt>
                <c:pt idx="71">
                  <c:v>0.955400</c:v>
                </c:pt>
                <c:pt idx="72">
                  <c:v>0.937400</c:v>
                </c:pt>
                <c:pt idx="73">
                  <c:v>0.974800</c:v>
                </c:pt>
                <c:pt idx="74">
                  <c:v>0.961800</c:v>
                </c:pt>
                <c:pt idx="75">
                  <c:v>0.971400</c:v>
                </c:pt>
                <c:pt idx="76">
                  <c:v>0.967600</c:v>
                </c:pt>
                <c:pt idx="77">
                  <c:v>0.986800</c:v>
                </c:pt>
                <c:pt idx="78">
                  <c:v>0.990400</c:v>
                </c:pt>
                <c:pt idx="79">
                  <c:v>0.991200</c:v>
                </c:pt>
                <c:pt idx="80">
                  <c:v>0.993200</c:v>
                </c:pt>
                <c:pt idx="81">
                  <c:v>0.994600</c:v>
                </c:pt>
                <c:pt idx="82">
                  <c:v>0.995200</c:v>
                </c:pt>
                <c:pt idx="83">
                  <c:v>0.995800</c:v>
                </c:pt>
                <c:pt idx="84">
                  <c:v>0.995000</c:v>
                </c:pt>
                <c:pt idx="85">
                  <c:v>0.998000</c:v>
                </c:pt>
                <c:pt idx="86">
                  <c:v>0.988200</c:v>
                </c:pt>
                <c:pt idx="87">
                  <c:v>0.995000</c:v>
                </c:pt>
                <c:pt idx="88">
                  <c:v>0.998400</c:v>
                </c:pt>
                <c:pt idx="89">
                  <c:v>0.997800</c:v>
                </c:pt>
                <c:pt idx="90">
                  <c:v>0.998000</c:v>
                </c:pt>
                <c:pt idx="91">
                  <c:v>0.998600</c:v>
                </c:pt>
                <c:pt idx="92">
                  <c:v>0.998400</c:v>
                </c:pt>
                <c:pt idx="93">
                  <c:v>0.998600</c:v>
                </c:pt>
                <c:pt idx="94">
                  <c:v>0.995800</c:v>
                </c:pt>
                <c:pt idx="95">
                  <c:v>0.998000</c:v>
                </c:pt>
                <c:pt idx="96">
                  <c:v>0.994800</c:v>
                </c:pt>
                <c:pt idx="97">
                  <c:v>0.997400</c:v>
                </c:pt>
                <c:pt idx="98">
                  <c:v>0.997600</c:v>
                </c:pt>
                <c:pt idx="99">
                  <c:v>0.999800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0.129400</c:v>
                </c:pt>
                <c:pt idx="1">
                  <c:v>0.191000</c:v>
                </c:pt>
                <c:pt idx="2">
                  <c:v>0.186800</c:v>
                </c:pt>
                <c:pt idx="3">
                  <c:v>0.195800</c:v>
                </c:pt>
                <c:pt idx="4">
                  <c:v>0.299800</c:v>
                </c:pt>
                <c:pt idx="5">
                  <c:v>0.361000</c:v>
                </c:pt>
                <c:pt idx="6">
                  <c:v>0.389800</c:v>
                </c:pt>
                <c:pt idx="7">
                  <c:v>0.406800</c:v>
                </c:pt>
                <c:pt idx="8">
                  <c:v>0.355400</c:v>
                </c:pt>
                <c:pt idx="9">
                  <c:v>0.388800</c:v>
                </c:pt>
                <c:pt idx="10">
                  <c:v>0.399400</c:v>
                </c:pt>
                <c:pt idx="11">
                  <c:v>0.367400</c:v>
                </c:pt>
                <c:pt idx="12">
                  <c:v>0.389800</c:v>
                </c:pt>
                <c:pt idx="13">
                  <c:v>0.393800</c:v>
                </c:pt>
                <c:pt idx="14">
                  <c:v>0.405800</c:v>
                </c:pt>
                <c:pt idx="15">
                  <c:v>0.401600</c:v>
                </c:pt>
                <c:pt idx="16">
                  <c:v>0.413400</c:v>
                </c:pt>
                <c:pt idx="17">
                  <c:v>0.423800</c:v>
                </c:pt>
                <c:pt idx="18">
                  <c:v>0.403200</c:v>
                </c:pt>
                <c:pt idx="19">
                  <c:v>0.419800</c:v>
                </c:pt>
                <c:pt idx="20">
                  <c:v>0.396200</c:v>
                </c:pt>
                <c:pt idx="21">
                  <c:v>0.423600</c:v>
                </c:pt>
                <c:pt idx="22">
                  <c:v>0.407400</c:v>
                </c:pt>
                <c:pt idx="23">
                  <c:v>0.429000</c:v>
                </c:pt>
                <c:pt idx="24">
                  <c:v>0.448200</c:v>
                </c:pt>
                <c:pt idx="25">
                  <c:v>0.424800</c:v>
                </c:pt>
                <c:pt idx="26">
                  <c:v>0.418600</c:v>
                </c:pt>
                <c:pt idx="27">
                  <c:v>0.410600</c:v>
                </c:pt>
                <c:pt idx="28">
                  <c:v>0.446400</c:v>
                </c:pt>
                <c:pt idx="29">
                  <c:v>0.472400</c:v>
                </c:pt>
                <c:pt idx="30">
                  <c:v>0.452800</c:v>
                </c:pt>
                <c:pt idx="31">
                  <c:v>0.492800</c:v>
                </c:pt>
                <c:pt idx="32">
                  <c:v>0.525200</c:v>
                </c:pt>
                <c:pt idx="33">
                  <c:v>0.539600</c:v>
                </c:pt>
                <c:pt idx="34">
                  <c:v>0.580800</c:v>
                </c:pt>
                <c:pt idx="35">
                  <c:v>0.607600</c:v>
                </c:pt>
                <c:pt idx="36">
                  <c:v>0.630600</c:v>
                </c:pt>
                <c:pt idx="37">
                  <c:v>0.629800</c:v>
                </c:pt>
                <c:pt idx="38">
                  <c:v>0.675400</c:v>
                </c:pt>
                <c:pt idx="39">
                  <c:v>0.672000</c:v>
                </c:pt>
                <c:pt idx="40">
                  <c:v>0.695600</c:v>
                </c:pt>
                <c:pt idx="41">
                  <c:v>0.708800</c:v>
                </c:pt>
                <c:pt idx="42">
                  <c:v>0.720200</c:v>
                </c:pt>
                <c:pt idx="43">
                  <c:v>0.763200</c:v>
                </c:pt>
                <c:pt idx="44">
                  <c:v>0.761600</c:v>
                </c:pt>
                <c:pt idx="45">
                  <c:v>0.766000</c:v>
                </c:pt>
                <c:pt idx="46">
                  <c:v>0.714600</c:v>
                </c:pt>
                <c:pt idx="47">
                  <c:v>0.706400</c:v>
                </c:pt>
                <c:pt idx="48">
                  <c:v>0.722000</c:v>
                </c:pt>
                <c:pt idx="49">
                  <c:v>0.772400</c:v>
                </c:pt>
                <c:pt idx="50">
                  <c:v>0.795000</c:v>
                </c:pt>
                <c:pt idx="51">
                  <c:v>0.798400</c:v>
                </c:pt>
                <c:pt idx="52">
                  <c:v>0.834200</c:v>
                </c:pt>
                <c:pt idx="53">
                  <c:v>0.844600</c:v>
                </c:pt>
                <c:pt idx="54">
                  <c:v>0.871400</c:v>
                </c:pt>
                <c:pt idx="55">
                  <c:v>0.875800</c:v>
                </c:pt>
                <c:pt idx="56">
                  <c:v>0.866600</c:v>
                </c:pt>
                <c:pt idx="57">
                  <c:v>0.889600</c:v>
                </c:pt>
                <c:pt idx="58">
                  <c:v>0.910800</c:v>
                </c:pt>
                <c:pt idx="59">
                  <c:v>0.903800</c:v>
                </c:pt>
                <c:pt idx="60">
                  <c:v>0.896400</c:v>
                </c:pt>
                <c:pt idx="61">
                  <c:v>0.895600</c:v>
                </c:pt>
                <c:pt idx="62">
                  <c:v>0.899000</c:v>
                </c:pt>
                <c:pt idx="63">
                  <c:v>0.902800</c:v>
                </c:pt>
                <c:pt idx="64">
                  <c:v>0.910800</c:v>
                </c:pt>
                <c:pt idx="65">
                  <c:v>0.915000</c:v>
                </c:pt>
                <c:pt idx="66">
                  <c:v>0.922000</c:v>
                </c:pt>
                <c:pt idx="67">
                  <c:v>0.932800</c:v>
                </c:pt>
                <c:pt idx="68">
                  <c:v>0.954400</c:v>
                </c:pt>
                <c:pt idx="69">
                  <c:v>0.957400</c:v>
                </c:pt>
                <c:pt idx="70">
                  <c:v>0.949400</c:v>
                </c:pt>
                <c:pt idx="71">
                  <c:v>0.948400</c:v>
                </c:pt>
                <c:pt idx="72">
                  <c:v>0.946800</c:v>
                </c:pt>
                <c:pt idx="73">
                  <c:v>0.963400</c:v>
                </c:pt>
                <c:pt idx="74">
                  <c:v>0.962800</c:v>
                </c:pt>
                <c:pt idx="75">
                  <c:v>0.966800</c:v>
                </c:pt>
                <c:pt idx="76">
                  <c:v>0.976200</c:v>
                </c:pt>
                <c:pt idx="77">
                  <c:v>0.984800</c:v>
                </c:pt>
                <c:pt idx="78">
                  <c:v>0.975600</c:v>
                </c:pt>
                <c:pt idx="79">
                  <c:v>0.976800</c:v>
                </c:pt>
                <c:pt idx="80">
                  <c:v>0.980800</c:v>
                </c:pt>
                <c:pt idx="81">
                  <c:v>0.991600</c:v>
                </c:pt>
                <c:pt idx="82">
                  <c:v>0.987800</c:v>
                </c:pt>
                <c:pt idx="83">
                  <c:v>0.990600</c:v>
                </c:pt>
                <c:pt idx="84">
                  <c:v>0.994600</c:v>
                </c:pt>
                <c:pt idx="85">
                  <c:v>0.995600</c:v>
                </c:pt>
                <c:pt idx="86">
                  <c:v>0.988200</c:v>
                </c:pt>
                <c:pt idx="87">
                  <c:v>0.998600</c:v>
                </c:pt>
                <c:pt idx="88">
                  <c:v>0.998000</c:v>
                </c:pt>
                <c:pt idx="89">
                  <c:v>0.999400</c:v>
                </c:pt>
                <c:pt idx="90">
                  <c:v>0.999400</c:v>
                </c:pt>
                <c:pt idx="91">
                  <c:v>0.997600</c:v>
                </c:pt>
                <c:pt idx="92">
                  <c:v>0.998800</c:v>
                </c:pt>
                <c:pt idx="93">
                  <c:v>0.999600</c:v>
                </c:pt>
                <c:pt idx="94">
                  <c:v>0.999400</c:v>
                </c:pt>
                <c:pt idx="95">
                  <c:v>0.999800</c:v>
                </c:pt>
                <c:pt idx="96">
                  <c:v>0.999200</c:v>
                </c:pt>
                <c:pt idx="97">
                  <c:v>0.999800</c:v>
                </c:pt>
                <c:pt idx="98">
                  <c:v>0.999800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0.194200</c:v>
                </c:pt>
                <c:pt idx="1">
                  <c:v>0.353000</c:v>
                </c:pt>
                <c:pt idx="2">
                  <c:v>0.392200</c:v>
                </c:pt>
                <c:pt idx="3">
                  <c:v>0.399400</c:v>
                </c:pt>
                <c:pt idx="4">
                  <c:v>0.407400</c:v>
                </c:pt>
                <c:pt idx="5">
                  <c:v>0.420800</c:v>
                </c:pt>
                <c:pt idx="6">
                  <c:v>0.447400</c:v>
                </c:pt>
                <c:pt idx="7">
                  <c:v>0.478400</c:v>
                </c:pt>
                <c:pt idx="8">
                  <c:v>0.501000</c:v>
                </c:pt>
                <c:pt idx="9">
                  <c:v>0.509200</c:v>
                </c:pt>
                <c:pt idx="10">
                  <c:v>0.522400</c:v>
                </c:pt>
                <c:pt idx="11">
                  <c:v>0.536200</c:v>
                </c:pt>
                <c:pt idx="12">
                  <c:v>0.549800</c:v>
                </c:pt>
                <c:pt idx="13">
                  <c:v>0.553400</c:v>
                </c:pt>
                <c:pt idx="14">
                  <c:v>0.565400</c:v>
                </c:pt>
                <c:pt idx="15">
                  <c:v>0.575400</c:v>
                </c:pt>
                <c:pt idx="16">
                  <c:v>0.583000</c:v>
                </c:pt>
                <c:pt idx="17">
                  <c:v>0.578000</c:v>
                </c:pt>
                <c:pt idx="18">
                  <c:v>0.580600</c:v>
                </c:pt>
                <c:pt idx="19">
                  <c:v>0.580200</c:v>
                </c:pt>
                <c:pt idx="20">
                  <c:v>0.600400</c:v>
                </c:pt>
                <c:pt idx="21">
                  <c:v>0.598000</c:v>
                </c:pt>
                <c:pt idx="22">
                  <c:v>0.605800</c:v>
                </c:pt>
                <c:pt idx="23">
                  <c:v>0.615200</c:v>
                </c:pt>
                <c:pt idx="24">
                  <c:v>0.619000</c:v>
                </c:pt>
                <c:pt idx="25">
                  <c:v>0.620200</c:v>
                </c:pt>
                <c:pt idx="26">
                  <c:v>0.639200</c:v>
                </c:pt>
                <c:pt idx="27">
                  <c:v>0.640000</c:v>
                </c:pt>
                <c:pt idx="28">
                  <c:v>0.649000</c:v>
                </c:pt>
                <c:pt idx="29">
                  <c:v>0.671200</c:v>
                </c:pt>
                <c:pt idx="30">
                  <c:v>0.678200</c:v>
                </c:pt>
                <c:pt idx="31">
                  <c:v>0.731000</c:v>
                </c:pt>
                <c:pt idx="32">
                  <c:v>0.748600</c:v>
                </c:pt>
                <c:pt idx="33">
                  <c:v>0.785000</c:v>
                </c:pt>
                <c:pt idx="34">
                  <c:v>0.813800</c:v>
                </c:pt>
                <c:pt idx="35">
                  <c:v>0.851600</c:v>
                </c:pt>
                <c:pt idx="36">
                  <c:v>0.873600</c:v>
                </c:pt>
                <c:pt idx="37">
                  <c:v>0.899400</c:v>
                </c:pt>
                <c:pt idx="38">
                  <c:v>0.913000</c:v>
                </c:pt>
                <c:pt idx="39">
                  <c:v>0.914000</c:v>
                </c:pt>
                <c:pt idx="40">
                  <c:v>0.920000</c:v>
                </c:pt>
                <c:pt idx="41">
                  <c:v>0.916800</c:v>
                </c:pt>
                <c:pt idx="42">
                  <c:v>0.936200</c:v>
                </c:pt>
                <c:pt idx="43">
                  <c:v>0.932600</c:v>
                </c:pt>
                <c:pt idx="44">
                  <c:v>0.944200</c:v>
                </c:pt>
                <c:pt idx="45">
                  <c:v>0.956200</c:v>
                </c:pt>
                <c:pt idx="46">
                  <c:v>0.971400</c:v>
                </c:pt>
                <c:pt idx="47">
                  <c:v>0.983600</c:v>
                </c:pt>
                <c:pt idx="48">
                  <c:v>0.990200</c:v>
                </c:pt>
                <c:pt idx="49">
                  <c:v>0.993000</c:v>
                </c:pt>
                <c:pt idx="50">
                  <c:v>0.998200</c:v>
                </c:pt>
                <c:pt idx="51">
                  <c:v>0.998800</c:v>
                </c:pt>
                <c:pt idx="52">
                  <c:v>0.998200</c:v>
                </c:pt>
                <c:pt idx="53">
                  <c:v>0.999200</c:v>
                </c:pt>
                <c:pt idx="54">
                  <c:v>0.999400</c:v>
                </c:pt>
                <c:pt idx="55">
                  <c:v>0.999800</c:v>
                </c:pt>
                <c:pt idx="56">
                  <c:v>0.998400</c:v>
                </c:pt>
                <c:pt idx="57">
                  <c:v>0.999000</c:v>
                </c:pt>
                <c:pt idx="58">
                  <c:v>0.998800</c:v>
                </c:pt>
                <c:pt idx="59">
                  <c:v>0.999600</c:v>
                </c:pt>
                <c:pt idx="60">
                  <c:v>0.999600</c:v>
                </c:pt>
                <c:pt idx="61">
                  <c:v>0.999600</c:v>
                </c:pt>
                <c:pt idx="62">
                  <c:v>1.000000</c:v>
                </c:pt>
                <c:pt idx="63">
                  <c:v>0.999800</c:v>
                </c:pt>
                <c:pt idx="64">
                  <c:v>0.999200</c:v>
                </c:pt>
                <c:pt idx="65">
                  <c:v>0.999200</c:v>
                </c:pt>
                <c:pt idx="66">
                  <c:v>0.999400</c:v>
                </c:pt>
                <c:pt idx="67">
                  <c:v>0.999800</c:v>
                </c:pt>
                <c:pt idx="68">
                  <c:v>1.000000</c:v>
                </c:pt>
                <c:pt idx="69">
                  <c:v>0.999600</c:v>
                </c:pt>
                <c:pt idx="70">
                  <c:v>0.999800</c:v>
                </c:pt>
                <c:pt idx="71">
                  <c:v>1.000000</c:v>
                </c:pt>
                <c:pt idx="72">
                  <c:v>0.999800</c:v>
                </c:pt>
                <c:pt idx="73">
                  <c:v>1.000000</c:v>
                </c:pt>
                <c:pt idx="74">
                  <c:v>0.999800</c:v>
                </c:pt>
                <c:pt idx="75">
                  <c:v>1.000000</c:v>
                </c:pt>
                <c:pt idx="76">
                  <c:v>0.999800</c:v>
                </c:pt>
                <c:pt idx="77">
                  <c:v>0.999800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0.999800</c:v>
                </c:pt>
                <c:pt idx="82">
                  <c:v>0.999800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0.999800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0.999800</c:v>
                </c:pt>
                <c:pt idx="99">
                  <c:v>0.999800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0.105800</c:v>
                </c:pt>
                <c:pt idx="1">
                  <c:v>0.246200</c:v>
                </c:pt>
                <c:pt idx="2">
                  <c:v>0.297000</c:v>
                </c:pt>
                <c:pt idx="3">
                  <c:v>0.338000</c:v>
                </c:pt>
                <c:pt idx="4">
                  <c:v>0.385600</c:v>
                </c:pt>
                <c:pt idx="5">
                  <c:v>0.392600</c:v>
                </c:pt>
                <c:pt idx="6">
                  <c:v>0.389200</c:v>
                </c:pt>
                <c:pt idx="7">
                  <c:v>0.387800</c:v>
                </c:pt>
                <c:pt idx="8">
                  <c:v>0.424600</c:v>
                </c:pt>
                <c:pt idx="9">
                  <c:v>0.433400</c:v>
                </c:pt>
                <c:pt idx="10">
                  <c:v>0.412600</c:v>
                </c:pt>
                <c:pt idx="11">
                  <c:v>0.409600</c:v>
                </c:pt>
                <c:pt idx="12">
                  <c:v>0.407800</c:v>
                </c:pt>
                <c:pt idx="13">
                  <c:v>0.407600</c:v>
                </c:pt>
                <c:pt idx="14">
                  <c:v>0.410200</c:v>
                </c:pt>
                <c:pt idx="15">
                  <c:v>0.411400</c:v>
                </c:pt>
                <c:pt idx="16">
                  <c:v>0.421000</c:v>
                </c:pt>
                <c:pt idx="17">
                  <c:v>0.430600</c:v>
                </c:pt>
                <c:pt idx="18">
                  <c:v>0.462800</c:v>
                </c:pt>
                <c:pt idx="19">
                  <c:v>0.475400</c:v>
                </c:pt>
                <c:pt idx="20">
                  <c:v>0.475000</c:v>
                </c:pt>
                <c:pt idx="21">
                  <c:v>0.492000</c:v>
                </c:pt>
                <c:pt idx="22">
                  <c:v>0.488400</c:v>
                </c:pt>
                <c:pt idx="23">
                  <c:v>0.500000</c:v>
                </c:pt>
                <c:pt idx="24">
                  <c:v>0.499600</c:v>
                </c:pt>
                <c:pt idx="25">
                  <c:v>0.510200</c:v>
                </c:pt>
                <c:pt idx="26">
                  <c:v>0.512400</c:v>
                </c:pt>
                <c:pt idx="27">
                  <c:v>0.520200</c:v>
                </c:pt>
                <c:pt idx="28">
                  <c:v>0.533000</c:v>
                </c:pt>
                <c:pt idx="29">
                  <c:v>0.542600</c:v>
                </c:pt>
                <c:pt idx="30">
                  <c:v>0.562000</c:v>
                </c:pt>
                <c:pt idx="31">
                  <c:v>0.588600</c:v>
                </c:pt>
                <c:pt idx="32">
                  <c:v>0.631200</c:v>
                </c:pt>
                <c:pt idx="33">
                  <c:v>0.635800</c:v>
                </c:pt>
                <c:pt idx="34">
                  <c:v>0.701400</c:v>
                </c:pt>
                <c:pt idx="35">
                  <c:v>0.728000</c:v>
                </c:pt>
                <c:pt idx="36">
                  <c:v>0.770000</c:v>
                </c:pt>
                <c:pt idx="37">
                  <c:v>0.788000</c:v>
                </c:pt>
                <c:pt idx="38">
                  <c:v>0.808200</c:v>
                </c:pt>
                <c:pt idx="39">
                  <c:v>0.830800</c:v>
                </c:pt>
                <c:pt idx="40">
                  <c:v>0.824800</c:v>
                </c:pt>
                <c:pt idx="41">
                  <c:v>0.859600</c:v>
                </c:pt>
                <c:pt idx="42">
                  <c:v>0.889200</c:v>
                </c:pt>
                <c:pt idx="43">
                  <c:v>0.909200</c:v>
                </c:pt>
                <c:pt idx="44">
                  <c:v>0.920600</c:v>
                </c:pt>
                <c:pt idx="45">
                  <c:v>0.929000</c:v>
                </c:pt>
                <c:pt idx="46">
                  <c:v>0.938400</c:v>
                </c:pt>
                <c:pt idx="47">
                  <c:v>0.954200</c:v>
                </c:pt>
                <c:pt idx="48">
                  <c:v>0.977400</c:v>
                </c:pt>
                <c:pt idx="49">
                  <c:v>0.974600</c:v>
                </c:pt>
                <c:pt idx="50">
                  <c:v>0.974800</c:v>
                </c:pt>
                <c:pt idx="51">
                  <c:v>0.979200</c:v>
                </c:pt>
                <c:pt idx="52">
                  <c:v>0.975800</c:v>
                </c:pt>
                <c:pt idx="53">
                  <c:v>0.983000</c:v>
                </c:pt>
                <c:pt idx="54">
                  <c:v>0.985200</c:v>
                </c:pt>
                <c:pt idx="55">
                  <c:v>0.990400</c:v>
                </c:pt>
                <c:pt idx="56">
                  <c:v>0.988800</c:v>
                </c:pt>
                <c:pt idx="57">
                  <c:v>0.987400</c:v>
                </c:pt>
                <c:pt idx="58">
                  <c:v>0.991200</c:v>
                </c:pt>
                <c:pt idx="59">
                  <c:v>0.994200</c:v>
                </c:pt>
                <c:pt idx="60">
                  <c:v>0.992000</c:v>
                </c:pt>
                <c:pt idx="61">
                  <c:v>0.994000</c:v>
                </c:pt>
                <c:pt idx="62">
                  <c:v>0.994200</c:v>
                </c:pt>
                <c:pt idx="63">
                  <c:v>0.995800</c:v>
                </c:pt>
                <c:pt idx="64">
                  <c:v>0.998000</c:v>
                </c:pt>
                <c:pt idx="65">
                  <c:v>0.996400</c:v>
                </c:pt>
                <c:pt idx="66">
                  <c:v>0.995600</c:v>
                </c:pt>
                <c:pt idx="67">
                  <c:v>0.997800</c:v>
                </c:pt>
                <c:pt idx="68">
                  <c:v>0.998200</c:v>
                </c:pt>
                <c:pt idx="69">
                  <c:v>0.998200</c:v>
                </c:pt>
                <c:pt idx="70">
                  <c:v>0.997400</c:v>
                </c:pt>
                <c:pt idx="71">
                  <c:v>0.997400</c:v>
                </c:pt>
                <c:pt idx="72">
                  <c:v>0.996400</c:v>
                </c:pt>
                <c:pt idx="73">
                  <c:v>0.997800</c:v>
                </c:pt>
                <c:pt idx="74">
                  <c:v>0.998400</c:v>
                </c:pt>
                <c:pt idx="75">
                  <c:v>0.999000</c:v>
                </c:pt>
                <c:pt idx="76">
                  <c:v>0.998600</c:v>
                </c:pt>
                <c:pt idx="77">
                  <c:v>0.998200</c:v>
                </c:pt>
                <c:pt idx="78">
                  <c:v>0.998400</c:v>
                </c:pt>
                <c:pt idx="79">
                  <c:v>0.999400</c:v>
                </c:pt>
                <c:pt idx="80">
                  <c:v>0.999200</c:v>
                </c:pt>
                <c:pt idx="81">
                  <c:v>0.999600</c:v>
                </c:pt>
                <c:pt idx="82">
                  <c:v>0.999000</c:v>
                </c:pt>
                <c:pt idx="83">
                  <c:v>0.998800</c:v>
                </c:pt>
                <c:pt idx="84">
                  <c:v>0.998800</c:v>
                </c:pt>
                <c:pt idx="85">
                  <c:v>0.999000</c:v>
                </c:pt>
                <c:pt idx="86">
                  <c:v>0.999000</c:v>
                </c:pt>
                <c:pt idx="87">
                  <c:v>0.999600</c:v>
                </c:pt>
                <c:pt idx="88">
                  <c:v>1.000000</c:v>
                </c:pt>
                <c:pt idx="89">
                  <c:v>1.000000</c:v>
                </c:pt>
                <c:pt idx="90">
                  <c:v>0.999600</c:v>
                </c:pt>
                <c:pt idx="91">
                  <c:v>0.999400</c:v>
                </c:pt>
                <c:pt idx="92">
                  <c:v>0.999200</c:v>
                </c:pt>
                <c:pt idx="93">
                  <c:v>1.000000</c:v>
                </c:pt>
                <c:pt idx="94">
                  <c:v>0.999400</c:v>
                </c:pt>
                <c:pt idx="95">
                  <c:v>0.999600</c:v>
                </c:pt>
                <c:pt idx="96">
                  <c:v>0.999800</c:v>
                </c:pt>
                <c:pt idx="97">
                  <c:v>0.999600</c:v>
                </c:pt>
                <c:pt idx="98">
                  <c:v>0.999600</c:v>
                </c:pt>
                <c:pt idx="99">
                  <c:v>0.999600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51232"/>
          <c:y val="0.932385"/>
          <c:w val="0.755266"/>
          <c:h val="0.067615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4909"/>
          <c:y val="0"/>
          <c:w val="0.190183"/>
          <c:h val="0.14329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02087"/>
          <c:y val="0.143298"/>
          <c:w val="0.914791"/>
          <c:h val="0.6590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0.096900</c:v>
                </c:pt>
                <c:pt idx="1">
                  <c:v>0.102700</c:v>
                </c:pt>
                <c:pt idx="2">
                  <c:v>0.169800</c:v>
                </c:pt>
                <c:pt idx="3">
                  <c:v>0.178700</c:v>
                </c:pt>
                <c:pt idx="4">
                  <c:v>0.192100</c:v>
                </c:pt>
                <c:pt idx="5">
                  <c:v>0.185500</c:v>
                </c:pt>
                <c:pt idx="6">
                  <c:v>0.184100</c:v>
                </c:pt>
                <c:pt idx="7">
                  <c:v>0.184100</c:v>
                </c:pt>
                <c:pt idx="8">
                  <c:v>0.193300</c:v>
                </c:pt>
                <c:pt idx="9">
                  <c:v>0.184000</c:v>
                </c:pt>
                <c:pt idx="10">
                  <c:v>0.187500</c:v>
                </c:pt>
                <c:pt idx="11">
                  <c:v>0.186900</c:v>
                </c:pt>
                <c:pt idx="12">
                  <c:v>0.194200</c:v>
                </c:pt>
                <c:pt idx="13">
                  <c:v>0.224600</c:v>
                </c:pt>
                <c:pt idx="14">
                  <c:v>0.246300</c:v>
                </c:pt>
                <c:pt idx="15">
                  <c:v>0.257500</c:v>
                </c:pt>
                <c:pt idx="16">
                  <c:v>0.268200</c:v>
                </c:pt>
                <c:pt idx="17">
                  <c:v>0.283800</c:v>
                </c:pt>
                <c:pt idx="18">
                  <c:v>0.280600</c:v>
                </c:pt>
                <c:pt idx="19">
                  <c:v>0.266200</c:v>
                </c:pt>
                <c:pt idx="20">
                  <c:v>0.255700</c:v>
                </c:pt>
                <c:pt idx="21">
                  <c:v>0.247700</c:v>
                </c:pt>
                <c:pt idx="22">
                  <c:v>0.245700</c:v>
                </c:pt>
                <c:pt idx="23">
                  <c:v>0.246000</c:v>
                </c:pt>
                <c:pt idx="24">
                  <c:v>0.287600</c:v>
                </c:pt>
                <c:pt idx="25">
                  <c:v>0.327700</c:v>
                </c:pt>
                <c:pt idx="26">
                  <c:v>0.377300</c:v>
                </c:pt>
                <c:pt idx="27">
                  <c:v>0.390100</c:v>
                </c:pt>
                <c:pt idx="28">
                  <c:v>0.406600</c:v>
                </c:pt>
                <c:pt idx="29">
                  <c:v>0.432900</c:v>
                </c:pt>
                <c:pt idx="30">
                  <c:v>0.435700</c:v>
                </c:pt>
                <c:pt idx="31">
                  <c:v>0.475200</c:v>
                </c:pt>
                <c:pt idx="32">
                  <c:v>0.495700</c:v>
                </c:pt>
                <c:pt idx="33">
                  <c:v>0.505300</c:v>
                </c:pt>
                <c:pt idx="34">
                  <c:v>0.504500</c:v>
                </c:pt>
                <c:pt idx="35">
                  <c:v>0.501200</c:v>
                </c:pt>
                <c:pt idx="36">
                  <c:v>0.495500</c:v>
                </c:pt>
                <c:pt idx="37">
                  <c:v>0.497400</c:v>
                </c:pt>
                <c:pt idx="38">
                  <c:v>0.494400</c:v>
                </c:pt>
                <c:pt idx="39">
                  <c:v>0.499700</c:v>
                </c:pt>
                <c:pt idx="40">
                  <c:v>0.515300</c:v>
                </c:pt>
                <c:pt idx="41">
                  <c:v>0.542900</c:v>
                </c:pt>
                <c:pt idx="42">
                  <c:v>0.584500</c:v>
                </c:pt>
                <c:pt idx="43">
                  <c:v>0.626100</c:v>
                </c:pt>
                <c:pt idx="44">
                  <c:v>0.647300</c:v>
                </c:pt>
                <c:pt idx="45">
                  <c:v>0.685300</c:v>
                </c:pt>
                <c:pt idx="46">
                  <c:v>0.698400</c:v>
                </c:pt>
                <c:pt idx="47">
                  <c:v>0.697600</c:v>
                </c:pt>
                <c:pt idx="48">
                  <c:v>0.697600</c:v>
                </c:pt>
                <c:pt idx="49">
                  <c:v>0.697400</c:v>
                </c:pt>
                <c:pt idx="50">
                  <c:v>0.697000</c:v>
                </c:pt>
                <c:pt idx="51">
                  <c:v>0.696600</c:v>
                </c:pt>
                <c:pt idx="52">
                  <c:v>0.695200</c:v>
                </c:pt>
                <c:pt idx="53">
                  <c:v>0.703200</c:v>
                </c:pt>
                <c:pt idx="54">
                  <c:v>0.742300</c:v>
                </c:pt>
                <c:pt idx="55">
                  <c:v>0.797600</c:v>
                </c:pt>
                <c:pt idx="56">
                  <c:v>0.852400</c:v>
                </c:pt>
                <c:pt idx="57">
                  <c:v>0.869100</c:v>
                </c:pt>
                <c:pt idx="58">
                  <c:v>0.892500</c:v>
                </c:pt>
                <c:pt idx="59">
                  <c:v>0.908700</c:v>
                </c:pt>
                <c:pt idx="60">
                  <c:v>0.921000</c:v>
                </c:pt>
                <c:pt idx="61">
                  <c:v>0.958000</c:v>
                </c:pt>
                <c:pt idx="62">
                  <c:v>0.980200</c:v>
                </c:pt>
                <c:pt idx="63">
                  <c:v>0.978900</c:v>
                </c:pt>
                <c:pt idx="64">
                  <c:v>0.989500</c:v>
                </c:pt>
                <c:pt idx="65">
                  <c:v>0.993300</c:v>
                </c:pt>
                <c:pt idx="66">
                  <c:v>0.994000</c:v>
                </c:pt>
                <c:pt idx="67">
                  <c:v>0.994300</c:v>
                </c:pt>
                <c:pt idx="68">
                  <c:v>0.994900</c:v>
                </c:pt>
                <c:pt idx="69">
                  <c:v>0.995600</c:v>
                </c:pt>
                <c:pt idx="70">
                  <c:v>0.997800</c:v>
                </c:pt>
                <c:pt idx="71">
                  <c:v>0.998100</c:v>
                </c:pt>
                <c:pt idx="72">
                  <c:v>0.998900</c:v>
                </c:pt>
                <c:pt idx="73">
                  <c:v>0.998300</c:v>
                </c:pt>
                <c:pt idx="74">
                  <c:v>0.998700</c:v>
                </c:pt>
                <c:pt idx="75">
                  <c:v>0.999300</c:v>
                </c:pt>
                <c:pt idx="76">
                  <c:v>0.998600</c:v>
                </c:pt>
                <c:pt idx="77">
                  <c:v>0.998400</c:v>
                </c:pt>
                <c:pt idx="78">
                  <c:v>0.999100</c:v>
                </c:pt>
                <c:pt idx="79">
                  <c:v>0.998500</c:v>
                </c:pt>
                <c:pt idx="80">
                  <c:v>0.998500</c:v>
                </c:pt>
                <c:pt idx="81">
                  <c:v>0.997900</c:v>
                </c:pt>
                <c:pt idx="82">
                  <c:v>0.998900</c:v>
                </c:pt>
                <c:pt idx="83">
                  <c:v>0.999500</c:v>
                </c:pt>
                <c:pt idx="84">
                  <c:v>0.999400</c:v>
                </c:pt>
                <c:pt idx="85">
                  <c:v>0.998900</c:v>
                </c:pt>
                <c:pt idx="86">
                  <c:v>0.999100</c:v>
                </c:pt>
                <c:pt idx="87">
                  <c:v>0.999400</c:v>
                </c:pt>
                <c:pt idx="88">
                  <c:v>0.999900</c:v>
                </c:pt>
                <c:pt idx="89">
                  <c:v>0.999900</c:v>
                </c:pt>
                <c:pt idx="90">
                  <c:v>0.999800</c:v>
                </c:pt>
                <c:pt idx="91">
                  <c:v>0.999400</c:v>
                </c:pt>
                <c:pt idx="92">
                  <c:v>0.999700</c:v>
                </c:pt>
                <c:pt idx="93">
                  <c:v>0.999600</c:v>
                </c:pt>
                <c:pt idx="94">
                  <c:v>0.999500</c:v>
                </c:pt>
                <c:pt idx="95">
                  <c:v>0.999800</c:v>
                </c:pt>
                <c:pt idx="96">
                  <c:v>0.999600</c:v>
                </c:pt>
                <c:pt idx="97">
                  <c:v>0.999600</c:v>
                </c:pt>
                <c:pt idx="98">
                  <c:v>0.999700</c:v>
                </c:pt>
                <c:pt idx="99">
                  <c:v>0.999500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0.029500</c:v>
                </c:pt>
                <c:pt idx="1">
                  <c:v>0.189500</c:v>
                </c:pt>
                <c:pt idx="2">
                  <c:v>0.181400</c:v>
                </c:pt>
                <c:pt idx="3">
                  <c:v>0.284900</c:v>
                </c:pt>
                <c:pt idx="4">
                  <c:v>0.291200</c:v>
                </c:pt>
                <c:pt idx="5">
                  <c:v>0.284800</c:v>
                </c:pt>
                <c:pt idx="6">
                  <c:v>0.316300</c:v>
                </c:pt>
                <c:pt idx="7">
                  <c:v>0.395700</c:v>
                </c:pt>
                <c:pt idx="8">
                  <c:v>0.464800</c:v>
                </c:pt>
                <c:pt idx="9">
                  <c:v>0.489700</c:v>
                </c:pt>
                <c:pt idx="10">
                  <c:v>0.486900</c:v>
                </c:pt>
                <c:pt idx="11">
                  <c:v>0.478700</c:v>
                </c:pt>
                <c:pt idx="12">
                  <c:v>0.486800</c:v>
                </c:pt>
                <c:pt idx="13">
                  <c:v>0.477000</c:v>
                </c:pt>
                <c:pt idx="14">
                  <c:v>0.471100</c:v>
                </c:pt>
                <c:pt idx="15">
                  <c:v>0.464600</c:v>
                </c:pt>
                <c:pt idx="16">
                  <c:v>0.462800</c:v>
                </c:pt>
                <c:pt idx="17">
                  <c:v>0.468100</c:v>
                </c:pt>
                <c:pt idx="18">
                  <c:v>0.462900</c:v>
                </c:pt>
                <c:pt idx="19">
                  <c:v>0.478300</c:v>
                </c:pt>
                <c:pt idx="20">
                  <c:v>0.475300</c:v>
                </c:pt>
                <c:pt idx="21">
                  <c:v>0.479200</c:v>
                </c:pt>
                <c:pt idx="22">
                  <c:v>0.473800</c:v>
                </c:pt>
                <c:pt idx="23">
                  <c:v>0.474800</c:v>
                </c:pt>
                <c:pt idx="24">
                  <c:v>0.473800</c:v>
                </c:pt>
                <c:pt idx="25">
                  <c:v>0.476900</c:v>
                </c:pt>
                <c:pt idx="26">
                  <c:v>0.498000</c:v>
                </c:pt>
                <c:pt idx="27">
                  <c:v>0.504000</c:v>
                </c:pt>
                <c:pt idx="28">
                  <c:v>0.557900</c:v>
                </c:pt>
                <c:pt idx="29">
                  <c:v>0.571700</c:v>
                </c:pt>
                <c:pt idx="30">
                  <c:v>0.587500</c:v>
                </c:pt>
                <c:pt idx="31">
                  <c:v>0.595600</c:v>
                </c:pt>
                <c:pt idx="32">
                  <c:v>0.597300</c:v>
                </c:pt>
                <c:pt idx="33">
                  <c:v>0.597500</c:v>
                </c:pt>
                <c:pt idx="34">
                  <c:v>0.597500</c:v>
                </c:pt>
                <c:pt idx="35">
                  <c:v>0.597600</c:v>
                </c:pt>
                <c:pt idx="36">
                  <c:v>0.597600</c:v>
                </c:pt>
                <c:pt idx="37">
                  <c:v>0.597600</c:v>
                </c:pt>
                <c:pt idx="38">
                  <c:v>0.597600</c:v>
                </c:pt>
                <c:pt idx="39">
                  <c:v>0.597800</c:v>
                </c:pt>
                <c:pt idx="40">
                  <c:v>0.599600</c:v>
                </c:pt>
                <c:pt idx="41">
                  <c:v>0.608600</c:v>
                </c:pt>
                <c:pt idx="42">
                  <c:v>0.628500</c:v>
                </c:pt>
                <c:pt idx="43">
                  <c:v>0.697300</c:v>
                </c:pt>
                <c:pt idx="44">
                  <c:v>0.734500</c:v>
                </c:pt>
                <c:pt idx="45">
                  <c:v>0.767500</c:v>
                </c:pt>
                <c:pt idx="46">
                  <c:v>0.774300</c:v>
                </c:pt>
                <c:pt idx="47">
                  <c:v>0.783500</c:v>
                </c:pt>
                <c:pt idx="48">
                  <c:v>0.794100</c:v>
                </c:pt>
                <c:pt idx="49">
                  <c:v>0.790400</c:v>
                </c:pt>
                <c:pt idx="50">
                  <c:v>0.805500</c:v>
                </c:pt>
                <c:pt idx="51">
                  <c:v>0.792800</c:v>
                </c:pt>
                <c:pt idx="52">
                  <c:v>0.800900</c:v>
                </c:pt>
                <c:pt idx="53">
                  <c:v>0.791000</c:v>
                </c:pt>
                <c:pt idx="54">
                  <c:v>0.816500</c:v>
                </c:pt>
                <c:pt idx="55">
                  <c:v>0.802900</c:v>
                </c:pt>
                <c:pt idx="56">
                  <c:v>0.817900</c:v>
                </c:pt>
                <c:pt idx="57">
                  <c:v>0.815400</c:v>
                </c:pt>
                <c:pt idx="58">
                  <c:v>0.861400</c:v>
                </c:pt>
                <c:pt idx="59">
                  <c:v>0.906200</c:v>
                </c:pt>
                <c:pt idx="60">
                  <c:v>0.919100</c:v>
                </c:pt>
                <c:pt idx="61">
                  <c:v>0.913400</c:v>
                </c:pt>
                <c:pt idx="62">
                  <c:v>0.908300</c:v>
                </c:pt>
                <c:pt idx="63">
                  <c:v>0.911300</c:v>
                </c:pt>
                <c:pt idx="64">
                  <c:v>0.906000</c:v>
                </c:pt>
                <c:pt idx="65">
                  <c:v>0.915200</c:v>
                </c:pt>
                <c:pt idx="66">
                  <c:v>0.925600</c:v>
                </c:pt>
                <c:pt idx="67">
                  <c:v>0.927400</c:v>
                </c:pt>
                <c:pt idx="68">
                  <c:v>0.926600</c:v>
                </c:pt>
                <c:pt idx="69">
                  <c:v>0.918000</c:v>
                </c:pt>
                <c:pt idx="70">
                  <c:v>0.928200</c:v>
                </c:pt>
                <c:pt idx="71">
                  <c:v>0.933200</c:v>
                </c:pt>
                <c:pt idx="72">
                  <c:v>0.940200</c:v>
                </c:pt>
                <c:pt idx="73">
                  <c:v>0.936300</c:v>
                </c:pt>
                <c:pt idx="74">
                  <c:v>0.940600</c:v>
                </c:pt>
                <c:pt idx="75">
                  <c:v>0.933500</c:v>
                </c:pt>
                <c:pt idx="76">
                  <c:v>0.956300</c:v>
                </c:pt>
                <c:pt idx="77">
                  <c:v>0.953600</c:v>
                </c:pt>
                <c:pt idx="78">
                  <c:v>0.949000</c:v>
                </c:pt>
                <c:pt idx="79">
                  <c:v>0.965900</c:v>
                </c:pt>
                <c:pt idx="80">
                  <c:v>0.956600</c:v>
                </c:pt>
                <c:pt idx="81">
                  <c:v>0.952000</c:v>
                </c:pt>
                <c:pt idx="82">
                  <c:v>0.964600</c:v>
                </c:pt>
                <c:pt idx="83">
                  <c:v>0.977200</c:v>
                </c:pt>
                <c:pt idx="84">
                  <c:v>0.976500</c:v>
                </c:pt>
                <c:pt idx="85">
                  <c:v>0.975000</c:v>
                </c:pt>
                <c:pt idx="86">
                  <c:v>0.979200</c:v>
                </c:pt>
                <c:pt idx="87">
                  <c:v>0.990200</c:v>
                </c:pt>
                <c:pt idx="88">
                  <c:v>0.989900</c:v>
                </c:pt>
                <c:pt idx="89">
                  <c:v>0.995900</c:v>
                </c:pt>
                <c:pt idx="90">
                  <c:v>0.995000</c:v>
                </c:pt>
                <c:pt idx="91">
                  <c:v>0.987800</c:v>
                </c:pt>
                <c:pt idx="92">
                  <c:v>0.995500</c:v>
                </c:pt>
                <c:pt idx="93">
                  <c:v>0.991300</c:v>
                </c:pt>
                <c:pt idx="94">
                  <c:v>0.996600</c:v>
                </c:pt>
                <c:pt idx="95">
                  <c:v>0.995500</c:v>
                </c:pt>
                <c:pt idx="96">
                  <c:v>0.997100</c:v>
                </c:pt>
                <c:pt idx="97">
                  <c:v>0.994100</c:v>
                </c:pt>
                <c:pt idx="98">
                  <c:v>0.998400</c:v>
                </c:pt>
                <c:pt idx="99">
                  <c:v>0.997300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0.189500</c:v>
                </c:pt>
                <c:pt idx="1">
                  <c:v>0.296800</c:v>
                </c:pt>
                <c:pt idx="2">
                  <c:v>0.327700</c:v>
                </c:pt>
                <c:pt idx="3">
                  <c:v>0.355600</c:v>
                </c:pt>
                <c:pt idx="4">
                  <c:v>0.381800</c:v>
                </c:pt>
                <c:pt idx="5">
                  <c:v>0.392400</c:v>
                </c:pt>
                <c:pt idx="6">
                  <c:v>0.404900</c:v>
                </c:pt>
                <c:pt idx="7">
                  <c:v>0.375800</c:v>
                </c:pt>
                <c:pt idx="8">
                  <c:v>0.371600</c:v>
                </c:pt>
                <c:pt idx="9">
                  <c:v>0.395500</c:v>
                </c:pt>
                <c:pt idx="10">
                  <c:v>0.384200</c:v>
                </c:pt>
                <c:pt idx="11">
                  <c:v>0.411300</c:v>
                </c:pt>
                <c:pt idx="12">
                  <c:v>0.401100</c:v>
                </c:pt>
                <c:pt idx="13">
                  <c:v>0.412900</c:v>
                </c:pt>
                <c:pt idx="14">
                  <c:v>0.426900</c:v>
                </c:pt>
                <c:pt idx="15">
                  <c:v>0.435400</c:v>
                </c:pt>
                <c:pt idx="16">
                  <c:v>0.443800</c:v>
                </c:pt>
                <c:pt idx="17">
                  <c:v>0.448600</c:v>
                </c:pt>
                <c:pt idx="18">
                  <c:v>0.462600</c:v>
                </c:pt>
                <c:pt idx="19">
                  <c:v>0.469300</c:v>
                </c:pt>
                <c:pt idx="20">
                  <c:v>0.492600</c:v>
                </c:pt>
                <c:pt idx="21">
                  <c:v>0.510400</c:v>
                </c:pt>
                <c:pt idx="22">
                  <c:v>0.546600</c:v>
                </c:pt>
                <c:pt idx="23">
                  <c:v>0.563900</c:v>
                </c:pt>
                <c:pt idx="24">
                  <c:v>0.610200</c:v>
                </c:pt>
                <c:pt idx="25">
                  <c:v>0.623700</c:v>
                </c:pt>
                <c:pt idx="26">
                  <c:v>0.648500</c:v>
                </c:pt>
                <c:pt idx="27">
                  <c:v>0.703300</c:v>
                </c:pt>
                <c:pt idx="28">
                  <c:v>0.730300</c:v>
                </c:pt>
                <c:pt idx="29">
                  <c:v>0.776600</c:v>
                </c:pt>
                <c:pt idx="30">
                  <c:v>0.781000</c:v>
                </c:pt>
                <c:pt idx="31">
                  <c:v>0.814100</c:v>
                </c:pt>
                <c:pt idx="32">
                  <c:v>0.861500</c:v>
                </c:pt>
                <c:pt idx="33">
                  <c:v>0.894600</c:v>
                </c:pt>
                <c:pt idx="34">
                  <c:v>0.926900</c:v>
                </c:pt>
                <c:pt idx="35">
                  <c:v>0.930000</c:v>
                </c:pt>
                <c:pt idx="36">
                  <c:v>0.924000</c:v>
                </c:pt>
                <c:pt idx="37">
                  <c:v>0.929400</c:v>
                </c:pt>
                <c:pt idx="38">
                  <c:v>0.928200</c:v>
                </c:pt>
                <c:pt idx="39">
                  <c:v>0.926900</c:v>
                </c:pt>
                <c:pt idx="40">
                  <c:v>0.924100</c:v>
                </c:pt>
                <c:pt idx="41">
                  <c:v>0.934100</c:v>
                </c:pt>
                <c:pt idx="42">
                  <c:v>0.950900</c:v>
                </c:pt>
                <c:pt idx="43">
                  <c:v>0.955600</c:v>
                </c:pt>
                <c:pt idx="44">
                  <c:v>0.958200</c:v>
                </c:pt>
                <c:pt idx="45">
                  <c:v>0.951400</c:v>
                </c:pt>
                <c:pt idx="46">
                  <c:v>0.964500</c:v>
                </c:pt>
                <c:pt idx="47">
                  <c:v>0.977900</c:v>
                </c:pt>
                <c:pt idx="48">
                  <c:v>0.980800</c:v>
                </c:pt>
                <c:pt idx="49">
                  <c:v>0.984700</c:v>
                </c:pt>
                <c:pt idx="50">
                  <c:v>0.987500</c:v>
                </c:pt>
                <c:pt idx="51">
                  <c:v>0.990500</c:v>
                </c:pt>
                <c:pt idx="52">
                  <c:v>0.989700</c:v>
                </c:pt>
                <c:pt idx="53">
                  <c:v>0.991800</c:v>
                </c:pt>
                <c:pt idx="54">
                  <c:v>0.992600</c:v>
                </c:pt>
                <c:pt idx="55">
                  <c:v>0.992600</c:v>
                </c:pt>
                <c:pt idx="56">
                  <c:v>0.994100</c:v>
                </c:pt>
                <c:pt idx="57">
                  <c:v>0.995200</c:v>
                </c:pt>
                <c:pt idx="58">
                  <c:v>0.996000</c:v>
                </c:pt>
                <c:pt idx="59">
                  <c:v>0.997100</c:v>
                </c:pt>
                <c:pt idx="60">
                  <c:v>0.998500</c:v>
                </c:pt>
                <c:pt idx="61">
                  <c:v>0.996600</c:v>
                </c:pt>
                <c:pt idx="62">
                  <c:v>0.997900</c:v>
                </c:pt>
                <c:pt idx="63">
                  <c:v>0.998500</c:v>
                </c:pt>
                <c:pt idx="64">
                  <c:v>0.998800</c:v>
                </c:pt>
                <c:pt idx="65">
                  <c:v>0.999200</c:v>
                </c:pt>
                <c:pt idx="66">
                  <c:v>0.999700</c:v>
                </c:pt>
                <c:pt idx="67">
                  <c:v>0.999700</c:v>
                </c:pt>
                <c:pt idx="68">
                  <c:v>0.999400</c:v>
                </c:pt>
                <c:pt idx="69">
                  <c:v>0.999800</c:v>
                </c:pt>
                <c:pt idx="70">
                  <c:v>1.000000</c:v>
                </c:pt>
                <c:pt idx="71">
                  <c:v>0.999400</c:v>
                </c:pt>
                <c:pt idx="72">
                  <c:v>0.999800</c:v>
                </c:pt>
                <c:pt idx="73">
                  <c:v>0.999600</c:v>
                </c:pt>
                <c:pt idx="74">
                  <c:v>0.999900</c:v>
                </c:pt>
                <c:pt idx="75">
                  <c:v>0.999800</c:v>
                </c:pt>
                <c:pt idx="76">
                  <c:v>1.000000</c:v>
                </c:pt>
                <c:pt idx="77">
                  <c:v>1.000000</c:v>
                </c:pt>
                <c:pt idx="78">
                  <c:v>0.999400</c:v>
                </c:pt>
                <c:pt idx="79">
                  <c:v>0.999500</c:v>
                </c:pt>
                <c:pt idx="80">
                  <c:v>0.999800</c:v>
                </c:pt>
                <c:pt idx="81">
                  <c:v>1.000000</c:v>
                </c:pt>
                <c:pt idx="82">
                  <c:v>0.999900</c:v>
                </c:pt>
                <c:pt idx="83">
                  <c:v>0.999900</c:v>
                </c:pt>
                <c:pt idx="84">
                  <c:v>0.999800</c:v>
                </c:pt>
                <c:pt idx="85">
                  <c:v>0.999900</c:v>
                </c:pt>
                <c:pt idx="86">
                  <c:v>0.999800</c:v>
                </c:pt>
                <c:pt idx="87">
                  <c:v>0.999900</c:v>
                </c:pt>
                <c:pt idx="88">
                  <c:v>1.000000</c:v>
                </c:pt>
                <c:pt idx="89">
                  <c:v>0.999900</c:v>
                </c:pt>
                <c:pt idx="90">
                  <c:v>0.999900</c:v>
                </c:pt>
                <c:pt idx="91">
                  <c:v>0.999900</c:v>
                </c:pt>
                <c:pt idx="92">
                  <c:v>0.999900</c:v>
                </c:pt>
                <c:pt idx="93">
                  <c:v>1.000000</c:v>
                </c:pt>
                <c:pt idx="94">
                  <c:v>0.999600</c:v>
                </c:pt>
                <c:pt idx="95">
                  <c:v>0.999900</c:v>
                </c:pt>
                <c:pt idx="96">
                  <c:v>0.999700</c:v>
                </c:pt>
                <c:pt idx="97">
                  <c:v>0.999700</c:v>
                </c:pt>
                <c:pt idx="98">
                  <c:v>0.999800</c:v>
                </c:pt>
                <c:pt idx="99">
                  <c:v>0.999700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0.001100</c:v>
                </c:pt>
                <c:pt idx="1">
                  <c:v>0.161200</c:v>
                </c:pt>
                <c:pt idx="2">
                  <c:v>0.245000</c:v>
                </c:pt>
                <c:pt idx="3">
                  <c:v>0.323100</c:v>
                </c:pt>
                <c:pt idx="4">
                  <c:v>0.395100</c:v>
                </c:pt>
                <c:pt idx="5">
                  <c:v>0.427400</c:v>
                </c:pt>
                <c:pt idx="6">
                  <c:v>0.453100</c:v>
                </c:pt>
                <c:pt idx="7">
                  <c:v>0.451800</c:v>
                </c:pt>
                <c:pt idx="8">
                  <c:v>0.454300</c:v>
                </c:pt>
                <c:pt idx="9">
                  <c:v>0.440800</c:v>
                </c:pt>
                <c:pt idx="10">
                  <c:v>0.445900</c:v>
                </c:pt>
                <c:pt idx="11">
                  <c:v>0.451200</c:v>
                </c:pt>
                <c:pt idx="12">
                  <c:v>0.451300</c:v>
                </c:pt>
                <c:pt idx="13">
                  <c:v>0.467900</c:v>
                </c:pt>
                <c:pt idx="14">
                  <c:v>0.493200</c:v>
                </c:pt>
                <c:pt idx="15">
                  <c:v>0.544700</c:v>
                </c:pt>
                <c:pt idx="16">
                  <c:v>0.584200</c:v>
                </c:pt>
                <c:pt idx="17">
                  <c:v>0.597700</c:v>
                </c:pt>
                <c:pt idx="18">
                  <c:v>0.597600</c:v>
                </c:pt>
                <c:pt idx="19">
                  <c:v>0.598800</c:v>
                </c:pt>
                <c:pt idx="20">
                  <c:v>0.598100</c:v>
                </c:pt>
                <c:pt idx="21">
                  <c:v>0.597600</c:v>
                </c:pt>
                <c:pt idx="22">
                  <c:v>0.600100</c:v>
                </c:pt>
                <c:pt idx="23">
                  <c:v>0.595000</c:v>
                </c:pt>
                <c:pt idx="24">
                  <c:v>0.592200</c:v>
                </c:pt>
                <c:pt idx="25">
                  <c:v>0.588500</c:v>
                </c:pt>
                <c:pt idx="26">
                  <c:v>0.578600</c:v>
                </c:pt>
                <c:pt idx="27">
                  <c:v>0.569400</c:v>
                </c:pt>
                <c:pt idx="28">
                  <c:v>0.569300</c:v>
                </c:pt>
                <c:pt idx="29">
                  <c:v>0.562700</c:v>
                </c:pt>
                <c:pt idx="30">
                  <c:v>0.565800</c:v>
                </c:pt>
                <c:pt idx="31">
                  <c:v>0.563600</c:v>
                </c:pt>
                <c:pt idx="32">
                  <c:v>0.565400</c:v>
                </c:pt>
                <c:pt idx="33">
                  <c:v>0.558300</c:v>
                </c:pt>
                <c:pt idx="34">
                  <c:v>0.551100</c:v>
                </c:pt>
                <c:pt idx="35">
                  <c:v>0.568200</c:v>
                </c:pt>
                <c:pt idx="36">
                  <c:v>0.562000</c:v>
                </c:pt>
                <c:pt idx="37">
                  <c:v>0.580000</c:v>
                </c:pt>
                <c:pt idx="38">
                  <c:v>0.566900</c:v>
                </c:pt>
                <c:pt idx="39">
                  <c:v>0.570900</c:v>
                </c:pt>
                <c:pt idx="40">
                  <c:v>0.565100</c:v>
                </c:pt>
                <c:pt idx="41">
                  <c:v>0.578500</c:v>
                </c:pt>
                <c:pt idx="42">
                  <c:v>0.599800</c:v>
                </c:pt>
                <c:pt idx="43">
                  <c:v>0.610300</c:v>
                </c:pt>
                <c:pt idx="44">
                  <c:v>0.613200</c:v>
                </c:pt>
                <c:pt idx="45">
                  <c:v>0.612300</c:v>
                </c:pt>
                <c:pt idx="46">
                  <c:v>0.632000</c:v>
                </c:pt>
                <c:pt idx="47">
                  <c:v>0.635400</c:v>
                </c:pt>
                <c:pt idx="48">
                  <c:v>0.630700</c:v>
                </c:pt>
                <c:pt idx="49">
                  <c:v>0.635100</c:v>
                </c:pt>
                <c:pt idx="50">
                  <c:v>0.646100</c:v>
                </c:pt>
                <c:pt idx="51">
                  <c:v>0.655500</c:v>
                </c:pt>
                <c:pt idx="52">
                  <c:v>0.659700</c:v>
                </c:pt>
                <c:pt idx="53">
                  <c:v>0.667800</c:v>
                </c:pt>
                <c:pt idx="54">
                  <c:v>0.685200</c:v>
                </c:pt>
                <c:pt idx="55">
                  <c:v>0.697100</c:v>
                </c:pt>
                <c:pt idx="56">
                  <c:v>0.711400</c:v>
                </c:pt>
                <c:pt idx="57">
                  <c:v>0.714500</c:v>
                </c:pt>
                <c:pt idx="58">
                  <c:v>0.724600</c:v>
                </c:pt>
                <c:pt idx="59">
                  <c:v>0.744700</c:v>
                </c:pt>
                <c:pt idx="60">
                  <c:v>0.756800</c:v>
                </c:pt>
                <c:pt idx="61">
                  <c:v>0.757900</c:v>
                </c:pt>
                <c:pt idx="62">
                  <c:v>0.773800</c:v>
                </c:pt>
                <c:pt idx="63">
                  <c:v>0.778500</c:v>
                </c:pt>
                <c:pt idx="64">
                  <c:v>0.784300</c:v>
                </c:pt>
                <c:pt idx="65">
                  <c:v>0.787400</c:v>
                </c:pt>
                <c:pt idx="66">
                  <c:v>0.790400</c:v>
                </c:pt>
                <c:pt idx="67">
                  <c:v>0.795000</c:v>
                </c:pt>
                <c:pt idx="68">
                  <c:v>0.794200</c:v>
                </c:pt>
                <c:pt idx="69">
                  <c:v>0.796900</c:v>
                </c:pt>
                <c:pt idx="70">
                  <c:v>0.802800</c:v>
                </c:pt>
                <c:pt idx="71">
                  <c:v>0.803700</c:v>
                </c:pt>
                <c:pt idx="72">
                  <c:v>0.805500</c:v>
                </c:pt>
                <c:pt idx="73">
                  <c:v>0.808900</c:v>
                </c:pt>
                <c:pt idx="74">
                  <c:v>0.810600</c:v>
                </c:pt>
                <c:pt idx="75">
                  <c:v>0.808200</c:v>
                </c:pt>
                <c:pt idx="76">
                  <c:v>0.810700</c:v>
                </c:pt>
                <c:pt idx="77">
                  <c:v>0.815800</c:v>
                </c:pt>
                <c:pt idx="78">
                  <c:v>0.818000</c:v>
                </c:pt>
                <c:pt idx="79">
                  <c:v>0.816000</c:v>
                </c:pt>
                <c:pt idx="80">
                  <c:v>0.817600</c:v>
                </c:pt>
                <c:pt idx="81">
                  <c:v>0.821900</c:v>
                </c:pt>
                <c:pt idx="82">
                  <c:v>0.823900</c:v>
                </c:pt>
                <c:pt idx="83">
                  <c:v>0.826900</c:v>
                </c:pt>
                <c:pt idx="84">
                  <c:v>0.827500</c:v>
                </c:pt>
                <c:pt idx="85">
                  <c:v>0.820000</c:v>
                </c:pt>
                <c:pt idx="86">
                  <c:v>0.829800</c:v>
                </c:pt>
                <c:pt idx="87">
                  <c:v>0.824300</c:v>
                </c:pt>
                <c:pt idx="88">
                  <c:v>0.827200</c:v>
                </c:pt>
                <c:pt idx="89">
                  <c:v>0.829400</c:v>
                </c:pt>
                <c:pt idx="90">
                  <c:v>0.838900</c:v>
                </c:pt>
                <c:pt idx="91">
                  <c:v>0.832300</c:v>
                </c:pt>
                <c:pt idx="92">
                  <c:v>0.833400</c:v>
                </c:pt>
                <c:pt idx="93">
                  <c:v>0.838200</c:v>
                </c:pt>
                <c:pt idx="94">
                  <c:v>0.829200</c:v>
                </c:pt>
                <c:pt idx="95">
                  <c:v>0.836800</c:v>
                </c:pt>
                <c:pt idx="96">
                  <c:v>0.837500</c:v>
                </c:pt>
                <c:pt idx="97">
                  <c:v>0.834600</c:v>
                </c:pt>
                <c:pt idx="98">
                  <c:v>0.832300</c:v>
                </c:pt>
                <c:pt idx="99">
                  <c:v>0.826200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51037"/>
          <c:y val="0.932385"/>
          <c:w val="0.755687"/>
          <c:h val="0.06761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training accuracy </a:t>
            </a:r>
          </a:p>
        </c:rich>
      </c:tx>
      <c:layout>
        <c:manualLayout>
          <c:xMode val="edge"/>
          <c:yMode val="edge"/>
          <c:x val="0.421818"/>
          <c:y val="0"/>
          <c:w val="0.156364"/>
          <c:h val="0.099148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98414"/>
          <c:y val="0.0991489"/>
          <c:w val="0.955159"/>
          <c:h val="0.760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0.131200</c:v>
                </c:pt>
                <c:pt idx="1">
                  <c:v>0.290400</c:v>
                </c:pt>
                <c:pt idx="2">
                  <c:v>0.407200</c:v>
                </c:pt>
                <c:pt idx="3">
                  <c:v>0.499200</c:v>
                </c:pt>
                <c:pt idx="4">
                  <c:v>0.526800</c:v>
                </c:pt>
                <c:pt idx="5">
                  <c:v>0.544000</c:v>
                </c:pt>
                <c:pt idx="6">
                  <c:v>0.563600</c:v>
                </c:pt>
                <c:pt idx="7">
                  <c:v>0.596400</c:v>
                </c:pt>
                <c:pt idx="8">
                  <c:v>0.643600</c:v>
                </c:pt>
                <c:pt idx="9">
                  <c:v>0.670000</c:v>
                </c:pt>
                <c:pt idx="10">
                  <c:v>0.658800</c:v>
                </c:pt>
                <c:pt idx="11">
                  <c:v>0.674400</c:v>
                </c:pt>
                <c:pt idx="12">
                  <c:v>0.700000</c:v>
                </c:pt>
                <c:pt idx="13">
                  <c:v>0.709600</c:v>
                </c:pt>
                <c:pt idx="14">
                  <c:v>0.721200</c:v>
                </c:pt>
                <c:pt idx="15">
                  <c:v>0.718800</c:v>
                </c:pt>
                <c:pt idx="16">
                  <c:v>0.718400</c:v>
                </c:pt>
                <c:pt idx="17">
                  <c:v>0.729600</c:v>
                </c:pt>
                <c:pt idx="18">
                  <c:v>0.738000</c:v>
                </c:pt>
                <c:pt idx="19">
                  <c:v>0.754400</c:v>
                </c:pt>
                <c:pt idx="20">
                  <c:v>0.767200</c:v>
                </c:pt>
                <c:pt idx="21">
                  <c:v>0.773200</c:v>
                </c:pt>
                <c:pt idx="22">
                  <c:v>0.774800</c:v>
                </c:pt>
                <c:pt idx="23">
                  <c:v>0.796000</c:v>
                </c:pt>
                <c:pt idx="24">
                  <c:v>0.784400</c:v>
                </c:pt>
                <c:pt idx="25">
                  <c:v>0.801200</c:v>
                </c:pt>
                <c:pt idx="26">
                  <c:v>0.811600</c:v>
                </c:pt>
                <c:pt idx="27">
                  <c:v>0.830800</c:v>
                </c:pt>
                <c:pt idx="28">
                  <c:v>0.825600</c:v>
                </c:pt>
                <c:pt idx="29">
                  <c:v>0.828000</c:v>
                </c:pt>
                <c:pt idx="30">
                  <c:v>0.839600</c:v>
                </c:pt>
                <c:pt idx="31">
                  <c:v>0.852400</c:v>
                </c:pt>
                <c:pt idx="32">
                  <c:v>0.858400</c:v>
                </c:pt>
                <c:pt idx="33">
                  <c:v>0.867200</c:v>
                </c:pt>
                <c:pt idx="34">
                  <c:v>0.861200</c:v>
                </c:pt>
                <c:pt idx="35">
                  <c:v>0.877200</c:v>
                </c:pt>
                <c:pt idx="36">
                  <c:v>0.883600</c:v>
                </c:pt>
                <c:pt idx="37">
                  <c:v>0.880000</c:v>
                </c:pt>
                <c:pt idx="38">
                  <c:v>0.887200</c:v>
                </c:pt>
                <c:pt idx="39">
                  <c:v>0.892800</c:v>
                </c:pt>
                <c:pt idx="40">
                  <c:v>0.895200</c:v>
                </c:pt>
                <c:pt idx="41">
                  <c:v>0.896000</c:v>
                </c:pt>
                <c:pt idx="42">
                  <c:v>0.909200</c:v>
                </c:pt>
                <c:pt idx="43">
                  <c:v>0.904400</c:v>
                </c:pt>
                <c:pt idx="44">
                  <c:v>0.906000</c:v>
                </c:pt>
                <c:pt idx="45">
                  <c:v>0.908400</c:v>
                </c:pt>
                <c:pt idx="46">
                  <c:v>0.910000</c:v>
                </c:pt>
                <c:pt idx="47">
                  <c:v>0.924000</c:v>
                </c:pt>
                <c:pt idx="48">
                  <c:v>0.928800</c:v>
                </c:pt>
                <c:pt idx="49">
                  <c:v>0.911200</c:v>
                </c:pt>
                <c:pt idx="50">
                  <c:v>0.923200</c:v>
                </c:pt>
                <c:pt idx="51">
                  <c:v>0.921600</c:v>
                </c:pt>
                <c:pt idx="52">
                  <c:v>0.921600</c:v>
                </c:pt>
                <c:pt idx="53">
                  <c:v>0.937200</c:v>
                </c:pt>
                <c:pt idx="54">
                  <c:v>0.934000</c:v>
                </c:pt>
                <c:pt idx="55">
                  <c:v>0.935600</c:v>
                </c:pt>
                <c:pt idx="56">
                  <c:v>0.940400</c:v>
                </c:pt>
                <c:pt idx="57">
                  <c:v>0.930800</c:v>
                </c:pt>
                <c:pt idx="58">
                  <c:v>0.937200</c:v>
                </c:pt>
                <c:pt idx="59">
                  <c:v>0.950000</c:v>
                </c:pt>
                <c:pt idx="60">
                  <c:v>0.940800</c:v>
                </c:pt>
                <c:pt idx="61">
                  <c:v>0.946400</c:v>
                </c:pt>
                <c:pt idx="62">
                  <c:v>0.944000</c:v>
                </c:pt>
                <c:pt idx="63">
                  <c:v>0.945600</c:v>
                </c:pt>
                <c:pt idx="64">
                  <c:v>0.937200</c:v>
                </c:pt>
                <c:pt idx="65">
                  <c:v>0.951600</c:v>
                </c:pt>
                <c:pt idx="66">
                  <c:v>0.949200</c:v>
                </c:pt>
                <c:pt idx="67">
                  <c:v>0.963200</c:v>
                </c:pt>
                <c:pt idx="68">
                  <c:v>0.955200</c:v>
                </c:pt>
                <c:pt idx="69">
                  <c:v>0.950000</c:v>
                </c:pt>
                <c:pt idx="70">
                  <c:v>0.952000</c:v>
                </c:pt>
                <c:pt idx="71">
                  <c:v>0.951200</c:v>
                </c:pt>
                <c:pt idx="72">
                  <c:v>0.940800</c:v>
                </c:pt>
                <c:pt idx="73">
                  <c:v>0.972800</c:v>
                </c:pt>
                <c:pt idx="74">
                  <c:v>0.965600</c:v>
                </c:pt>
                <c:pt idx="75">
                  <c:v>0.958400</c:v>
                </c:pt>
                <c:pt idx="76">
                  <c:v>0.973200</c:v>
                </c:pt>
                <c:pt idx="77">
                  <c:v>0.983600</c:v>
                </c:pt>
                <c:pt idx="78">
                  <c:v>0.956400</c:v>
                </c:pt>
                <c:pt idx="79">
                  <c:v>0.969200</c:v>
                </c:pt>
                <c:pt idx="80">
                  <c:v>0.967600</c:v>
                </c:pt>
                <c:pt idx="81">
                  <c:v>0.974800</c:v>
                </c:pt>
                <c:pt idx="82">
                  <c:v>0.973600</c:v>
                </c:pt>
                <c:pt idx="83">
                  <c:v>0.973600</c:v>
                </c:pt>
                <c:pt idx="84">
                  <c:v>0.957200</c:v>
                </c:pt>
                <c:pt idx="85">
                  <c:v>0.979600</c:v>
                </c:pt>
                <c:pt idx="86">
                  <c:v>0.988400</c:v>
                </c:pt>
                <c:pt idx="87">
                  <c:v>0.976400</c:v>
                </c:pt>
                <c:pt idx="88">
                  <c:v>0.976000</c:v>
                </c:pt>
                <c:pt idx="89">
                  <c:v>0.985600</c:v>
                </c:pt>
                <c:pt idx="90">
                  <c:v>0.988000</c:v>
                </c:pt>
                <c:pt idx="91">
                  <c:v>0.981600</c:v>
                </c:pt>
                <c:pt idx="92">
                  <c:v>0.980000</c:v>
                </c:pt>
                <c:pt idx="93">
                  <c:v>0.972400</c:v>
                </c:pt>
                <c:pt idx="94">
                  <c:v>0.981200</c:v>
                </c:pt>
                <c:pt idx="95">
                  <c:v>0.977200</c:v>
                </c:pt>
                <c:pt idx="96">
                  <c:v>0.982000</c:v>
                </c:pt>
                <c:pt idx="97">
                  <c:v>0.988800</c:v>
                </c:pt>
                <c:pt idx="98">
                  <c:v>0.985600</c:v>
                </c:pt>
                <c:pt idx="99">
                  <c:v>0.988400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0.194400</c:v>
                </c:pt>
                <c:pt idx="1">
                  <c:v>0.463200</c:v>
                </c:pt>
                <c:pt idx="2">
                  <c:v>0.574800</c:v>
                </c:pt>
                <c:pt idx="3">
                  <c:v>0.624000</c:v>
                </c:pt>
                <c:pt idx="4">
                  <c:v>0.655600</c:v>
                </c:pt>
                <c:pt idx="5">
                  <c:v>0.682000</c:v>
                </c:pt>
                <c:pt idx="6">
                  <c:v>0.703200</c:v>
                </c:pt>
                <c:pt idx="7">
                  <c:v>0.714000</c:v>
                </c:pt>
                <c:pt idx="8">
                  <c:v>0.734000</c:v>
                </c:pt>
                <c:pt idx="9">
                  <c:v>0.748000</c:v>
                </c:pt>
                <c:pt idx="10">
                  <c:v>0.750800</c:v>
                </c:pt>
                <c:pt idx="11">
                  <c:v>0.768800</c:v>
                </c:pt>
                <c:pt idx="12">
                  <c:v>0.779200</c:v>
                </c:pt>
                <c:pt idx="13">
                  <c:v>0.782400</c:v>
                </c:pt>
                <c:pt idx="14">
                  <c:v>0.790000</c:v>
                </c:pt>
                <c:pt idx="15">
                  <c:v>0.804000</c:v>
                </c:pt>
                <c:pt idx="16">
                  <c:v>0.806800</c:v>
                </c:pt>
                <c:pt idx="17">
                  <c:v>0.805200</c:v>
                </c:pt>
                <c:pt idx="18">
                  <c:v>0.816800</c:v>
                </c:pt>
                <c:pt idx="19">
                  <c:v>0.815200</c:v>
                </c:pt>
                <c:pt idx="20">
                  <c:v>0.821200</c:v>
                </c:pt>
                <c:pt idx="21">
                  <c:v>0.831200</c:v>
                </c:pt>
                <c:pt idx="22">
                  <c:v>0.832800</c:v>
                </c:pt>
                <c:pt idx="23">
                  <c:v>0.840000</c:v>
                </c:pt>
                <c:pt idx="24">
                  <c:v>0.842000</c:v>
                </c:pt>
                <c:pt idx="25">
                  <c:v>0.845200</c:v>
                </c:pt>
                <c:pt idx="26">
                  <c:v>0.860800</c:v>
                </c:pt>
                <c:pt idx="27">
                  <c:v>0.861600</c:v>
                </c:pt>
                <c:pt idx="28">
                  <c:v>0.872800</c:v>
                </c:pt>
                <c:pt idx="29">
                  <c:v>0.874000</c:v>
                </c:pt>
                <c:pt idx="30">
                  <c:v>0.885200</c:v>
                </c:pt>
                <c:pt idx="31">
                  <c:v>0.893600</c:v>
                </c:pt>
                <c:pt idx="32">
                  <c:v>0.911600</c:v>
                </c:pt>
                <c:pt idx="33">
                  <c:v>0.923600</c:v>
                </c:pt>
                <c:pt idx="34">
                  <c:v>0.935200</c:v>
                </c:pt>
                <c:pt idx="35">
                  <c:v>0.932400</c:v>
                </c:pt>
                <c:pt idx="36">
                  <c:v>0.938800</c:v>
                </c:pt>
                <c:pt idx="37">
                  <c:v>0.947200</c:v>
                </c:pt>
                <c:pt idx="38">
                  <c:v>0.945600</c:v>
                </c:pt>
                <c:pt idx="39">
                  <c:v>0.952400</c:v>
                </c:pt>
                <c:pt idx="40">
                  <c:v>0.966800</c:v>
                </c:pt>
                <c:pt idx="41">
                  <c:v>0.960400</c:v>
                </c:pt>
                <c:pt idx="42">
                  <c:v>0.968400</c:v>
                </c:pt>
                <c:pt idx="43">
                  <c:v>0.964400</c:v>
                </c:pt>
                <c:pt idx="44">
                  <c:v>0.979200</c:v>
                </c:pt>
                <c:pt idx="45">
                  <c:v>0.973200</c:v>
                </c:pt>
                <c:pt idx="46">
                  <c:v>0.977600</c:v>
                </c:pt>
                <c:pt idx="47">
                  <c:v>0.985200</c:v>
                </c:pt>
                <c:pt idx="48">
                  <c:v>0.993200</c:v>
                </c:pt>
                <c:pt idx="49">
                  <c:v>0.990800</c:v>
                </c:pt>
                <c:pt idx="50">
                  <c:v>0.995200</c:v>
                </c:pt>
                <c:pt idx="51">
                  <c:v>0.995600</c:v>
                </c:pt>
                <c:pt idx="52">
                  <c:v>0.998000</c:v>
                </c:pt>
                <c:pt idx="53">
                  <c:v>0.998400</c:v>
                </c:pt>
                <c:pt idx="54">
                  <c:v>0.998800</c:v>
                </c:pt>
                <c:pt idx="55">
                  <c:v>0.999600</c:v>
                </c:pt>
                <c:pt idx="56">
                  <c:v>0.999600</c:v>
                </c:pt>
                <c:pt idx="57">
                  <c:v>0.999600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0.077600</c:v>
                </c:pt>
                <c:pt idx="1">
                  <c:v>0.487600</c:v>
                </c:pt>
                <c:pt idx="2">
                  <c:v>0.535600</c:v>
                </c:pt>
                <c:pt idx="3">
                  <c:v>0.585200</c:v>
                </c:pt>
                <c:pt idx="4">
                  <c:v>0.599200</c:v>
                </c:pt>
                <c:pt idx="5">
                  <c:v>0.635600</c:v>
                </c:pt>
                <c:pt idx="6">
                  <c:v>0.657600</c:v>
                </c:pt>
                <c:pt idx="7">
                  <c:v>0.687200</c:v>
                </c:pt>
                <c:pt idx="8">
                  <c:v>0.717200</c:v>
                </c:pt>
                <c:pt idx="9">
                  <c:v>0.727200</c:v>
                </c:pt>
                <c:pt idx="10">
                  <c:v>0.755600</c:v>
                </c:pt>
                <c:pt idx="11">
                  <c:v>0.772800</c:v>
                </c:pt>
                <c:pt idx="12">
                  <c:v>0.797200</c:v>
                </c:pt>
                <c:pt idx="13">
                  <c:v>0.804800</c:v>
                </c:pt>
                <c:pt idx="14">
                  <c:v>0.818400</c:v>
                </c:pt>
                <c:pt idx="15">
                  <c:v>0.848800</c:v>
                </c:pt>
                <c:pt idx="16">
                  <c:v>0.846400</c:v>
                </c:pt>
                <c:pt idx="17">
                  <c:v>0.847200</c:v>
                </c:pt>
                <c:pt idx="18">
                  <c:v>0.854400</c:v>
                </c:pt>
                <c:pt idx="19">
                  <c:v>0.850000</c:v>
                </c:pt>
                <c:pt idx="20">
                  <c:v>0.865600</c:v>
                </c:pt>
                <c:pt idx="21">
                  <c:v>0.882000</c:v>
                </c:pt>
                <c:pt idx="22">
                  <c:v>0.877600</c:v>
                </c:pt>
                <c:pt idx="23">
                  <c:v>0.883600</c:v>
                </c:pt>
                <c:pt idx="24">
                  <c:v>0.893200</c:v>
                </c:pt>
                <c:pt idx="25">
                  <c:v>0.896000</c:v>
                </c:pt>
                <c:pt idx="26">
                  <c:v>0.901600</c:v>
                </c:pt>
                <c:pt idx="27">
                  <c:v>0.906000</c:v>
                </c:pt>
                <c:pt idx="28">
                  <c:v>0.920800</c:v>
                </c:pt>
                <c:pt idx="29">
                  <c:v>0.920400</c:v>
                </c:pt>
                <c:pt idx="30">
                  <c:v>0.925600</c:v>
                </c:pt>
                <c:pt idx="31">
                  <c:v>0.926400</c:v>
                </c:pt>
                <c:pt idx="32">
                  <c:v>0.929600</c:v>
                </c:pt>
                <c:pt idx="33">
                  <c:v>0.940000</c:v>
                </c:pt>
                <c:pt idx="34">
                  <c:v>0.940000</c:v>
                </c:pt>
                <c:pt idx="35">
                  <c:v>0.947600</c:v>
                </c:pt>
                <c:pt idx="36">
                  <c:v>0.947200</c:v>
                </c:pt>
                <c:pt idx="37">
                  <c:v>0.958800</c:v>
                </c:pt>
                <c:pt idx="38">
                  <c:v>0.959200</c:v>
                </c:pt>
                <c:pt idx="39">
                  <c:v>0.965200</c:v>
                </c:pt>
                <c:pt idx="40">
                  <c:v>0.965600</c:v>
                </c:pt>
                <c:pt idx="41">
                  <c:v>0.971200</c:v>
                </c:pt>
                <c:pt idx="42">
                  <c:v>0.980800</c:v>
                </c:pt>
                <c:pt idx="43">
                  <c:v>0.989600</c:v>
                </c:pt>
                <c:pt idx="44">
                  <c:v>0.988000</c:v>
                </c:pt>
                <c:pt idx="45">
                  <c:v>0.992400</c:v>
                </c:pt>
                <c:pt idx="46">
                  <c:v>0.994800</c:v>
                </c:pt>
                <c:pt idx="47">
                  <c:v>0.995200</c:v>
                </c:pt>
                <c:pt idx="48">
                  <c:v>0.997200</c:v>
                </c:pt>
                <c:pt idx="49">
                  <c:v>0.998000</c:v>
                </c:pt>
                <c:pt idx="50">
                  <c:v>0.999600</c:v>
                </c:pt>
                <c:pt idx="51">
                  <c:v>0.999200</c:v>
                </c:pt>
                <c:pt idx="52">
                  <c:v>0.999600</c:v>
                </c:pt>
                <c:pt idx="53">
                  <c:v>1.000000</c:v>
                </c:pt>
                <c:pt idx="54">
                  <c:v>0.999600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0.085600</c:v>
                </c:pt>
                <c:pt idx="1">
                  <c:v>0.556400</c:v>
                </c:pt>
                <c:pt idx="2">
                  <c:v>0.641200</c:v>
                </c:pt>
                <c:pt idx="3">
                  <c:v>0.682000</c:v>
                </c:pt>
                <c:pt idx="4">
                  <c:v>0.719600</c:v>
                </c:pt>
                <c:pt idx="5">
                  <c:v>0.761200</c:v>
                </c:pt>
                <c:pt idx="6">
                  <c:v>0.790800</c:v>
                </c:pt>
                <c:pt idx="7">
                  <c:v>0.836000</c:v>
                </c:pt>
                <c:pt idx="8">
                  <c:v>0.870000</c:v>
                </c:pt>
                <c:pt idx="9">
                  <c:v>0.883200</c:v>
                </c:pt>
                <c:pt idx="10">
                  <c:v>0.895200</c:v>
                </c:pt>
                <c:pt idx="11">
                  <c:v>0.916800</c:v>
                </c:pt>
                <c:pt idx="12">
                  <c:v>0.927200</c:v>
                </c:pt>
                <c:pt idx="13">
                  <c:v>0.938800</c:v>
                </c:pt>
                <c:pt idx="14">
                  <c:v>0.953200</c:v>
                </c:pt>
                <c:pt idx="15">
                  <c:v>0.960800</c:v>
                </c:pt>
                <c:pt idx="16">
                  <c:v>0.965600</c:v>
                </c:pt>
                <c:pt idx="17">
                  <c:v>0.977200</c:v>
                </c:pt>
                <c:pt idx="18">
                  <c:v>0.974400</c:v>
                </c:pt>
                <c:pt idx="19">
                  <c:v>0.986800</c:v>
                </c:pt>
                <c:pt idx="20">
                  <c:v>0.992800</c:v>
                </c:pt>
                <c:pt idx="21">
                  <c:v>0.994000</c:v>
                </c:pt>
                <c:pt idx="22">
                  <c:v>0.997600</c:v>
                </c:pt>
                <c:pt idx="23">
                  <c:v>0.998000</c:v>
                </c:pt>
                <c:pt idx="24">
                  <c:v>0.998400</c:v>
                </c:pt>
                <c:pt idx="25">
                  <c:v>0.999600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0.999600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0.107600</c:v>
                </c:pt>
                <c:pt idx="1">
                  <c:v>0.373200</c:v>
                </c:pt>
                <c:pt idx="2">
                  <c:v>0.427600</c:v>
                </c:pt>
                <c:pt idx="3">
                  <c:v>0.451200</c:v>
                </c:pt>
                <c:pt idx="4">
                  <c:v>0.472000</c:v>
                </c:pt>
                <c:pt idx="5">
                  <c:v>0.503200</c:v>
                </c:pt>
                <c:pt idx="6">
                  <c:v>0.572400</c:v>
                </c:pt>
                <c:pt idx="7">
                  <c:v>0.640000</c:v>
                </c:pt>
                <c:pt idx="8">
                  <c:v>0.718400</c:v>
                </c:pt>
                <c:pt idx="9">
                  <c:v>0.784400</c:v>
                </c:pt>
                <c:pt idx="10">
                  <c:v>0.828400</c:v>
                </c:pt>
                <c:pt idx="11">
                  <c:v>0.868400</c:v>
                </c:pt>
                <c:pt idx="12">
                  <c:v>0.886400</c:v>
                </c:pt>
                <c:pt idx="13">
                  <c:v>0.903600</c:v>
                </c:pt>
                <c:pt idx="14">
                  <c:v>0.927600</c:v>
                </c:pt>
                <c:pt idx="15">
                  <c:v>0.938000</c:v>
                </c:pt>
                <c:pt idx="16">
                  <c:v>0.948000</c:v>
                </c:pt>
                <c:pt idx="17">
                  <c:v>0.952000</c:v>
                </c:pt>
                <c:pt idx="18">
                  <c:v>0.954400</c:v>
                </c:pt>
                <c:pt idx="19">
                  <c:v>0.976400</c:v>
                </c:pt>
                <c:pt idx="20">
                  <c:v>0.972400</c:v>
                </c:pt>
                <c:pt idx="21">
                  <c:v>0.985600</c:v>
                </c:pt>
                <c:pt idx="22">
                  <c:v>0.990800</c:v>
                </c:pt>
                <c:pt idx="23">
                  <c:v>0.993600</c:v>
                </c:pt>
                <c:pt idx="24">
                  <c:v>0.998800</c:v>
                </c:pt>
                <c:pt idx="25">
                  <c:v>0.998000</c:v>
                </c:pt>
                <c:pt idx="26">
                  <c:v>0.997600</c:v>
                </c:pt>
                <c:pt idx="27">
                  <c:v>0.999200</c:v>
                </c:pt>
                <c:pt idx="28">
                  <c:v>0.999200</c:v>
                </c:pt>
                <c:pt idx="29">
                  <c:v>1.000000</c:v>
                </c:pt>
                <c:pt idx="30">
                  <c:v>0.999600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0.137200</c:v>
                </c:pt>
                <c:pt idx="1">
                  <c:v>0.575200</c:v>
                </c:pt>
                <c:pt idx="2">
                  <c:v>0.626800</c:v>
                </c:pt>
                <c:pt idx="3">
                  <c:v>0.651600</c:v>
                </c:pt>
                <c:pt idx="4">
                  <c:v>0.659200</c:v>
                </c:pt>
                <c:pt idx="5">
                  <c:v>0.686400</c:v>
                </c:pt>
                <c:pt idx="6">
                  <c:v>0.711600</c:v>
                </c:pt>
                <c:pt idx="7">
                  <c:v>0.729200</c:v>
                </c:pt>
                <c:pt idx="8">
                  <c:v>0.751600</c:v>
                </c:pt>
                <c:pt idx="9">
                  <c:v>0.793600</c:v>
                </c:pt>
                <c:pt idx="10">
                  <c:v>0.816000</c:v>
                </c:pt>
                <c:pt idx="11">
                  <c:v>0.851600</c:v>
                </c:pt>
                <c:pt idx="12">
                  <c:v>0.885200</c:v>
                </c:pt>
                <c:pt idx="13">
                  <c:v>0.901600</c:v>
                </c:pt>
                <c:pt idx="14">
                  <c:v>0.923200</c:v>
                </c:pt>
                <c:pt idx="15">
                  <c:v>0.939200</c:v>
                </c:pt>
                <c:pt idx="16">
                  <c:v>0.939200</c:v>
                </c:pt>
                <c:pt idx="17">
                  <c:v>0.956400</c:v>
                </c:pt>
                <c:pt idx="18">
                  <c:v>0.954800</c:v>
                </c:pt>
                <c:pt idx="19">
                  <c:v>0.978400</c:v>
                </c:pt>
                <c:pt idx="20">
                  <c:v>0.976400</c:v>
                </c:pt>
                <c:pt idx="21">
                  <c:v>0.986000</c:v>
                </c:pt>
                <c:pt idx="22">
                  <c:v>0.990800</c:v>
                </c:pt>
                <c:pt idx="23">
                  <c:v>0.992400</c:v>
                </c:pt>
                <c:pt idx="24">
                  <c:v>0.999200</c:v>
                </c:pt>
                <c:pt idx="25">
                  <c:v>0.998800</c:v>
                </c:pt>
                <c:pt idx="26">
                  <c:v>0.999600</c:v>
                </c:pt>
                <c:pt idx="27">
                  <c:v>1.000000</c:v>
                </c:pt>
                <c:pt idx="28">
                  <c:v>0.999600</c:v>
                </c:pt>
                <c:pt idx="29">
                  <c:v>0.999200</c:v>
                </c:pt>
                <c:pt idx="30">
                  <c:v>0.999600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0.089200</c:v>
                </c:pt>
                <c:pt idx="1">
                  <c:v>0.519200</c:v>
                </c:pt>
                <c:pt idx="2">
                  <c:v>0.598800</c:v>
                </c:pt>
                <c:pt idx="3">
                  <c:v>0.613200</c:v>
                </c:pt>
                <c:pt idx="4">
                  <c:v>0.627200</c:v>
                </c:pt>
                <c:pt idx="5">
                  <c:v>0.652800</c:v>
                </c:pt>
                <c:pt idx="6">
                  <c:v>0.713200</c:v>
                </c:pt>
                <c:pt idx="7">
                  <c:v>0.764400</c:v>
                </c:pt>
                <c:pt idx="8">
                  <c:v>0.785200</c:v>
                </c:pt>
                <c:pt idx="9">
                  <c:v>0.808400</c:v>
                </c:pt>
                <c:pt idx="10">
                  <c:v>0.823200</c:v>
                </c:pt>
                <c:pt idx="11">
                  <c:v>0.837600</c:v>
                </c:pt>
                <c:pt idx="12">
                  <c:v>0.854800</c:v>
                </c:pt>
                <c:pt idx="13">
                  <c:v>0.857600</c:v>
                </c:pt>
                <c:pt idx="14">
                  <c:v>0.879200</c:v>
                </c:pt>
                <c:pt idx="15">
                  <c:v>0.891600</c:v>
                </c:pt>
                <c:pt idx="16">
                  <c:v>0.896000</c:v>
                </c:pt>
                <c:pt idx="17">
                  <c:v>0.905200</c:v>
                </c:pt>
                <c:pt idx="18">
                  <c:v>0.892400</c:v>
                </c:pt>
                <c:pt idx="19">
                  <c:v>0.910000</c:v>
                </c:pt>
                <c:pt idx="20">
                  <c:v>0.911600</c:v>
                </c:pt>
                <c:pt idx="21">
                  <c:v>0.924800</c:v>
                </c:pt>
                <c:pt idx="22">
                  <c:v>0.925200</c:v>
                </c:pt>
                <c:pt idx="23">
                  <c:v>0.922400</c:v>
                </c:pt>
                <c:pt idx="24">
                  <c:v>0.936400</c:v>
                </c:pt>
                <c:pt idx="25">
                  <c:v>0.940400</c:v>
                </c:pt>
                <c:pt idx="26">
                  <c:v>0.931600</c:v>
                </c:pt>
                <c:pt idx="27">
                  <c:v>0.934400</c:v>
                </c:pt>
                <c:pt idx="28">
                  <c:v>0.949200</c:v>
                </c:pt>
                <c:pt idx="29">
                  <c:v>0.951200</c:v>
                </c:pt>
                <c:pt idx="30">
                  <c:v>0.958000</c:v>
                </c:pt>
                <c:pt idx="31">
                  <c:v>0.965600</c:v>
                </c:pt>
                <c:pt idx="32">
                  <c:v>0.974800</c:v>
                </c:pt>
                <c:pt idx="33">
                  <c:v>0.974400</c:v>
                </c:pt>
                <c:pt idx="34">
                  <c:v>0.982400</c:v>
                </c:pt>
                <c:pt idx="35">
                  <c:v>0.994800</c:v>
                </c:pt>
                <c:pt idx="36">
                  <c:v>0.995200</c:v>
                </c:pt>
                <c:pt idx="37">
                  <c:v>0.996800</c:v>
                </c:pt>
                <c:pt idx="38">
                  <c:v>0.998800</c:v>
                </c:pt>
                <c:pt idx="39">
                  <c:v>0.999200</c:v>
                </c:pt>
                <c:pt idx="40">
                  <c:v>1.000000</c:v>
                </c:pt>
                <c:pt idx="41">
                  <c:v>0.998800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0.101600</c:v>
                </c:pt>
                <c:pt idx="1">
                  <c:v>0.510400</c:v>
                </c:pt>
                <c:pt idx="2">
                  <c:v>0.614400</c:v>
                </c:pt>
                <c:pt idx="3">
                  <c:v>0.650400</c:v>
                </c:pt>
                <c:pt idx="4">
                  <c:v>0.667200</c:v>
                </c:pt>
                <c:pt idx="5">
                  <c:v>0.696400</c:v>
                </c:pt>
                <c:pt idx="6">
                  <c:v>0.748000</c:v>
                </c:pt>
                <c:pt idx="7">
                  <c:v>0.782800</c:v>
                </c:pt>
                <c:pt idx="8">
                  <c:v>0.804800</c:v>
                </c:pt>
                <c:pt idx="9">
                  <c:v>0.812000</c:v>
                </c:pt>
                <c:pt idx="10">
                  <c:v>0.844400</c:v>
                </c:pt>
                <c:pt idx="11">
                  <c:v>0.860800</c:v>
                </c:pt>
                <c:pt idx="12">
                  <c:v>0.871200</c:v>
                </c:pt>
                <c:pt idx="13">
                  <c:v>0.892800</c:v>
                </c:pt>
                <c:pt idx="14">
                  <c:v>0.906000</c:v>
                </c:pt>
                <c:pt idx="15">
                  <c:v>0.924400</c:v>
                </c:pt>
                <c:pt idx="16">
                  <c:v>0.939200</c:v>
                </c:pt>
                <c:pt idx="17">
                  <c:v>0.954800</c:v>
                </c:pt>
                <c:pt idx="18">
                  <c:v>0.969600</c:v>
                </c:pt>
                <c:pt idx="19">
                  <c:v>0.983600</c:v>
                </c:pt>
                <c:pt idx="20">
                  <c:v>0.987200</c:v>
                </c:pt>
                <c:pt idx="21">
                  <c:v>0.994800</c:v>
                </c:pt>
                <c:pt idx="22">
                  <c:v>1.000000</c:v>
                </c:pt>
                <c:pt idx="23">
                  <c:v>0.998400</c:v>
                </c:pt>
                <c:pt idx="24">
                  <c:v>0.999200</c:v>
                </c:pt>
                <c:pt idx="25">
                  <c:v>0.999600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0.118400</c:v>
                </c:pt>
                <c:pt idx="1">
                  <c:v>0.584000</c:v>
                </c:pt>
                <c:pt idx="2">
                  <c:v>0.646400</c:v>
                </c:pt>
                <c:pt idx="3">
                  <c:v>0.674800</c:v>
                </c:pt>
                <c:pt idx="4">
                  <c:v>0.712400</c:v>
                </c:pt>
                <c:pt idx="5">
                  <c:v>0.761600</c:v>
                </c:pt>
                <c:pt idx="6">
                  <c:v>0.808800</c:v>
                </c:pt>
                <c:pt idx="7">
                  <c:v>0.853600</c:v>
                </c:pt>
                <c:pt idx="8">
                  <c:v>0.896000</c:v>
                </c:pt>
                <c:pt idx="9">
                  <c:v>0.916400</c:v>
                </c:pt>
                <c:pt idx="10">
                  <c:v>0.931600</c:v>
                </c:pt>
                <c:pt idx="11">
                  <c:v>0.946400</c:v>
                </c:pt>
                <c:pt idx="12">
                  <c:v>0.948800</c:v>
                </c:pt>
                <c:pt idx="13">
                  <c:v>0.953200</c:v>
                </c:pt>
                <c:pt idx="14">
                  <c:v>0.976400</c:v>
                </c:pt>
                <c:pt idx="15">
                  <c:v>0.969600</c:v>
                </c:pt>
                <c:pt idx="16">
                  <c:v>0.973200</c:v>
                </c:pt>
                <c:pt idx="17">
                  <c:v>0.977200</c:v>
                </c:pt>
                <c:pt idx="18">
                  <c:v>0.989600</c:v>
                </c:pt>
                <c:pt idx="19">
                  <c:v>0.989200</c:v>
                </c:pt>
                <c:pt idx="20">
                  <c:v>0.993200</c:v>
                </c:pt>
                <c:pt idx="21">
                  <c:v>0.997200</c:v>
                </c:pt>
                <c:pt idx="22">
                  <c:v>0.997200</c:v>
                </c:pt>
                <c:pt idx="23">
                  <c:v>0.998000</c:v>
                </c:pt>
                <c:pt idx="24">
                  <c:v>0.998800</c:v>
                </c:pt>
                <c:pt idx="25">
                  <c:v>0.999200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0.999600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0.106800</c:v>
                </c:pt>
                <c:pt idx="1">
                  <c:v>0.242000</c:v>
                </c:pt>
                <c:pt idx="2">
                  <c:v>0.326000</c:v>
                </c:pt>
                <c:pt idx="3">
                  <c:v>0.507200</c:v>
                </c:pt>
                <c:pt idx="4">
                  <c:v>0.599200</c:v>
                </c:pt>
                <c:pt idx="5">
                  <c:v>0.628800</c:v>
                </c:pt>
                <c:pt idx="6">
                  <c:v>0.662400</c:v>
                </c:pt>
                <c:pt idx="7">
                  <c:v>0.692000</c:v>
                </c:pt>
                <c:pt idx="8">
                  <c:v>0.702000</c:v>
                </c:pt>
                <c:pt idx="9">
                  <c:v>0.748000</c:v>
                </c:pt>
                <c:pt idx="10">
                  <c:v>0.758400</c:v>
                </c:pt>
                <c:pt idx="11">
                  <c:v>0.784400</c:v>
                </c:pt>
                <c:pt idx="12">
                  <c:v>0.808800</c:v>
                </c:pt>
                <c:pt idx="13">
                  <c:v>0.832400</c:v>
                </c:pt>
                <c:pt idx="14">
                  <c:v>0.835600</c:v>
                </c:pt>
                <c:pt idx="15">
                  <c:v>0.852800</c:v>
                </c:pt>
                <c:pt idx="16">
                  <c:v>0.884400</c:v>
                </c:pt>
                <c:pt idx="17">
                  <c:v>0.903200</c:v>
                </c:pt>
                <c:pt idx="18">
                  <c:v>0.930000</c:v>
                </c:pt>
                <c:pt idx="19">
                  <c:v>0.953200</c:v>
                </c:pt>
                <c:pt idx="20">
                  <c:v>0.961200</c:v>
                </c:pt>
                <c:pt idx="21">
                  <c:v>0.971600</c:v>
                </c:pt>
                <c:pt idx="22">
                  <c:v>0.984800</c:v>
                </c:pt>
                <c:pt idx="23">
                  <c:v>0.992000</c:v>
                </c:pt>
                <c:pt idx="24">
                  <c:v>0.997200</c:v>
                </c:pt>
                <c:pt idx="25">
                  <c:v>0.998800</c:v>
                </c:pt>
                <c:pt idx="26">
                  <c:v>0.998400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0.999600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938954"/>
          <c:y val="0.949366"/>
          <c:w val="0.839667"/>
          <c:h val="0.050634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validating accuracy</a:t>
            </a:r>
          </a:p>
        </c:rich>
      </c:tx>
      <c:layout>
        <c:manualLayout>
          <c:xMode val="edge"/>
          <c:yMode val="edge"/>
          <c:x val="0.415328"/>
          <c:y val="0"/>
          <c:w val="0.169344"/>
          <c:h val="0.093992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3428"/>
          <c:y val="0.0939923"/>
          <c:w val="0.961572"/>
          <c:h val="0.7720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0.712000</c:v>
                </c:pt>
                <c:pt idx="1">
                  <c:v>0.814000</c:v>
                </c:pt>
                <c:pt idx="2">
                  <c:v>0.883000</c:v>
                </c:pt>
                <c:pt idx="3">
                  <c:v>0.885000</c:v>
                </c:pt>
                <c:pt idx="4">
                  <c:v>0.885000</c:v>
                </c:pt>
                <c:pt idx="5">
                  <c:v>0.885000</c:v>
                </c:pt>
                <c:pt idx="6">
                  <c:v>0.885000</c:v>
                </c:pt>
                <c:pt idx="7">
                  <c:v>0.886000</c:v>
                </c:pt>
                <c:pt idx="8">
                  <c:v>0.887000</c:v>
                </c:pt>
                <c:pt idx="9">
                  <c:v>0.887000</c:v>
                </c:pt>
                <c:pt idx="10">
                  <c:v>0.895000</c:v>
                </c:pt>
                <c:pt idx="11">
                  <c:v>0.938000</c:v>
                </c:pt>
                <c:pt idx="12">
                  <c:v>0.997000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0.511000</c:v>
                </c:pt>
                <c:pt idx="1">
                  <c:v>0.607000</c:v>
                </c:pt>
                <c:pt idx="2">
                  <c:v>0.693000</c:v>
                </c:pt>
                <c:pt idx="3">
                  <c:v>0.614000</c:v>
                </c:pt>
                <c:pt idx="4">
                  <c:v>0.690000</c:v>
                </c:pt>
                <c:pt idx="5">
                  <c:v>0.696000</c:v>
                </c:pt>
                <c:pt idx="6">
                  <c:v>0.696000</c:v>
                </c:pt>
                <c:pt idx="7">
                  <c:v>0.696000</c:v>
                </c:pt>
                <c:pt idx="8">
                  <c:v>0.696000</c:v>
                </c:pt>
                <c:pt idx="9">
                  <c:v>0.696000</c:v>
                </c:pt>
                <c:pt idx="10">
                  <c:v>0.696000</c:v>
                </c:pt>
                <c:pt idx="11">
                  <c:v>0.793000</c:v>
                </c:pt>
                <c:pt idx="12">
                  <c:v>0.793000</c:v>
                </c:pt>
                <c:pt idx="13">
                  <c:v>0.799000</c:v>
                </c:pt>
                <c:pt idx="14">
                  <c:v>0.969000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0.532000</c:v>
                </c:pt>
                <c:pt idx="1">
                  <c:v>0.772000</c:v>
                </c:pt>
                <c:pt idx="2">
                  <c:v>0.798000</c:v>
                </c:pt>
                <c:pt idx="3">
                  <c:v>0.798000</c:v>
                </c:pt>
                <c:pt idx="4">
                  <c:v>0.798000</c:v>
                </c:pt>
                <c:pt idx="5">
                  <c:v>0.798000</c:v>
                </c:pt>
                <c:pt idx="6">
                  <c:v>0.798000</c:v>
                </c:pt>
                <c:pt idx="7">
                  <c:v>0.798000</c:v>
                </c:pt>
                <c:pt idx="8">
                  <c:v>0.798000</c:v>
                </c:pt>
                <c:pt idx="9">
                  <c:v>0.798000</c:v>
                </c:pt>
                <c:pt idx="10">
                  <c:v>0.798000</c:v>
                </c:pt>
                <c:pt idx="11">
                  <c:v>0.798000</c:v>
                </c:pt>
                <c:pt idx="12">
                  <c:v>0.888000</c:v>
                </c:pt>
                <c:pt idx="13">
                  <c:v>0.893000</c:v>
                </c:pt>
                <c:pt idx="14">
                  <c:v>0.893000</c:v>
                </c:pt>
                <c:pt idx="15">
                  <c:v>0.893000</c:v>
                </c:pt>
                <c:pt idx="16">
                  <c:v>0.893000</c:v>
                </c:pt>
                <c:pt idx="17">
                  <c:v>0.893000</c:v>
                </c:pt>
                <c:pt idx="18">
                  <c:v>0.993000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0.590000</c:v>
                </c:pt>
                <c:pt idx="1">
                  <c:v>0.696000</c:v>
                </c:pt>
                <c:pt idx="2">
                  <c:v>0.618000</c:v>
                </c:pt>
                <c:pt idx="3">
                  <c:v>0.618000</c:v>
                </c:pt>
                <c:pt idx="4">
                  <c:v>0.618000</c:v>
                </c:pt>
                <c:pt idx="5">
                  <c:v>0.618000</c:v>
                </c:pt>
                <c:pt idx="6">
                  <c:v>0.661000</c:v>
                </c:pt>
                <c:pt idx="7">
                  <c:v>0.814000</c:v>
                </c:pt>
                <c:pt idx="8">
                  <c:v>0.935000</c:v>
                </c:pt>
                <c:pt idx="9">
                  <c:v>1.000000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0.318000</c:v>
                </c:pt>
                <c:pt idx="1">
                  <c:v>0.406000</c:v>
                </c:pt>
                <c:pt idx="2">
                  <c:v>0.417000</c:v>
                </c:pt>
                <c:pt idx="3">
                  <c:v>0.417000</c:v>
                </c:pt>
                <c:pt idx="4">
                  <c:v>0.513000</c:v>
                </c:pt>
                <c:pt idx="5">
                  <c:v>0.619000</c:v>
                </c:pt>
                <c:pt idx="6">
                  <c:v>0.710000</c:v>
                </c:pt>
                <c:pt idx="7">
                  <c:v>0.710000</c:v>
                </c:pt>
                <c:pt idx="8">
                  <c:v>0.710000</c:v>
                </c:pt>
                <c:pt idx="9">
                  <c:v>0.781000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0.523000</c:v>
                </c:pt>
                <c:pt idx="1">
                  <c:v>0.618000</c:v>
                </c:pt>
                <c:pt idx="2">
                  <c:v>0.713000</c:v>
                </c:pt>
                <c:pt idx="3">
                  <c:v>0.715000</c:v>
                </c:pt>
                <c:pt idx="4">
                  <c:v>0.715000</c:v>
                </c:pt>
                <c:pt idx="5">
                  <c:v>0.715000</c:v>
                </c:pt>
                <c:pt idx="6">
                  <c:v>0.810000</c:v>
                </c:pt>
                <c:pt idx="7">
                  <c:v>0.810000</c:v>
                </c:pt>
                <c:pt idx="8">
                  <c:v>0.810000</c:v>
                </c:pt>
                <c:pt idx="9">
                  <c:v>0.810000</c:v>
                </c:pt>
                <c:pt idx="10">
                  <c:v>0.909000</c:v>
                </c:pt>
                <c:pt idx="11">
                  <c:v>0.909000</c:v>
                </c:pt>
                <c:pt idx="12">
                  <c:v>0.909000</c:v>
                </c:pt>
                <c:pt idx="13">
                  <c:v>0.909000</c:v>
                </c:pt>
                <c:pt idx="14">
                  <c:v>0.909000</c:v>
                </c:pt>
                <c:pt idx="15">
                  <c:v>0.999000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0.373000</c:v>
                </c:pt>
                <c:pt idx="1">
                  <c:v>0.567000</c:v>
                </c:pt>
                <c:pt idx="2">
                  <c:v>0.662000</c:v>
                </c:pt>
                <c:pt idx="3">
                  <c:v>0.778000</c:v>
                </c:pt>
                <c:pt idx="4">
                  <c:v>0.778000</c:v>
                </c:pt>
                <c:pt idx="5">
                  <c:v>0.778000</c:v>
                </c:pt>
                <c:pt idx="6">
                  <c:v>0.778000</c:v>
                </c:pt>
                <c:pt idx="7">
                  <c:v>0.778000</c:v>
                </c:pt>
                <c:pt idx="8">
                  <c:v>0.786000</c:v>
                </c:pt>
                <c:pt idx="9">
                  <c:v>0.893000</c:v>
                </c:pt>
                <c:pt idx="10">
                  <c:v>0.893000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0.585000</c:v>
                </c:pt>
                <c:pt idx="1">
                  <c:v>0.585000</c:v>
                </c:pt>
                <c:pt idx="2">
                  <c:v>0.585000</c:v>
                </c:pt>
                <c:pt idx="3">
                  <c:v>0.700000</c:v>
                </c:pt>
                <c:pt idx="4">
                  <c:v>0.700000</c:v>
                </c:pt>
                <c:pt idx="5">
                  <c:v>0.700000</c:v>
                </c:pt>
                <c:pt idx="6">
                  <c:v>0.700000</c:v>
                </c:pt>
                <c:pt idx="7">
                  <c:v>0.789000</c:v>
                </c:pt>
                <c:pt idx="8">
                  <c:v>0.902000</c:v>
                </c:pt>
                <c:pt idx="9">
                  <c:v>0.905000</c:v>
                </c:pt>
                <c:pt idx="10">
                  <c:v>0.905000</c:v>
                </c:pt>
                <c:pt idx="11">
                  <c:v>0.905000</c:v>
                </c:pt>
                <c:pt idx="12">
                  <c:v>0.905000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0.808000</c:v>
                </c:pt>
                <c:pt idx="1">
                  <c:v>0.739000</c:v>
                </c:pt>
                <c:pt idx="2">
                  <c:v>0.712000</c:v>
                </c:pt>
                <c:pt idx="3">
                  <c:v>0.808000</c:v>
                </c:pt>
                <c:pt idx="4">
                  <c:v>0.808000</c:v>
                </c:pt>
                <c:pt idx="5">
                  <c:v>0.903000</c:v>
                </c:pt>
                <c:pt idx="6">
                  <c:v>0.903000</c:v>
                </c:pt>
                <c:pt idx="7">
                  <c:v>0.903000</c:v>
                </c:pt>
                <c:pt idx="8">
                  <c:v>0.930000</c:v>
                </c:pt>
                <c:pt idx="9">
                  <c:v>1.000000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0.215000</c:v>
                </c:pt>
                <c:pt idx="1">
                  <c:v>0.330000</c:v>
                </c:pt>
                <c:pt idx="2">
                  <c:v>0.712000</c:v>
                </c:pt>
                <c:pt idx="3">
                  <c:v>0.712000</c:v>
                </c:pt>
                <c:pt idx="4">
                  <c:v>0.808000</c:v>
                </c:pt>
                <c:pt idx="5">
                  <c:v>0.808000</c:v>
                </c:pt>
                <c:pt idx="6">
                  <c:v>0.903000</c:v>
                </c:pt>
                <c:pt idx="7">
                  <c:v>0.903000</c:v>
                </c:pt>
                <c:pt idx="8">
                  <c:v>0.903000</c:v>
                </c:pt>
                <c:pt idx="9">
                  <c:v>0.903000</c:v>
                </c:pt>
                <c:pt idx="10">
                  <c:v>0.903000</c:v>
                </c:pt>
                <c:pt idx="11">
                  <c:v>0.989000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785537"/>
          <c:y val="0.951349"/>
          <c:w val="0.864568"/>
          <c:h val="0.048650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30897"/>
          <c:y val="0"/>
          <c:w val="0.138205"/>
          <c:h val="0.10014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82874"/>
          <c:y val="0.100144"/>
          <c:w val="0.930968"/>
          <c:h val="0.7194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0.022000</c:v>
                </c:pt>
                <c:pt idx="1">
                  <c:v>0.144800</c:v>
                </c:pt>
                <c:pt idx="2">
                  <c:v>0.232400</c:v>
                </c:pt>
                <c:pt idx="3">
                  <c:v>0.257200</c:v>
                </c:pt>
                <c:pt idx="4">
                  <c:v>0.296400</c:v>
                </c:pt>
                <c:pt idx="5">
                  <c:v>0.316000</c:v>
                </c:pt>
                <c:pt idx="6">
                  <c:v>0.320800</c:v>
                </c:pt>
                <c:pt idx="7">
                  <c:v>0.352400</c:v>
                </c:pt>
                <c:pt idx="8">
                  <c:v>0.391600</c:v>
                </c:pt>
                <c:pt idx="9">
                  <c:v>0.398400</c:v>
                </c:pt>
                <c:pt idx="10">
                  <c:v>0.437200</c:v>
                </c:pt>
                <c:pt idx="11">
                  <c:v>0.444800</c:v>
                </c:pt>
                <c:pt idx="12">
                  <c:v>0.468000</c:v>
                </c:pt>
                <c:pt idx="13">
                  <c:v>0.478400</c:v>
                </c:pt>
                <c:pt idx="14">
                  <c:v>0.475600</c:v>
                </c:pt>
                <c:pt idx="15">
                  <c:v>0.512000</c:v>
                </c:pt>
                <c:pt idx="16">
                  <c:v>0.520000</c:v>
                </c:pt>
                <c:pt idx="17">
                  <c:v>0.526000</c:v>
                </c:pt>
                <c:pt idx="18">
                  <c:v>0.540400</c:v>
                </c:pt>
                <c:pt idx="19">
                  <c:v>0.554000</c:v>
                </c:pt>
                <c:pt idx="20">
                  <c:v>0.559600</c:v>
                </c:pt>
                <c:pt idx="21">
                  <c:v>0.572000</c:v>
                </c:pt>
                <c:pt idx="22">
                  <c:v>0.578800</c:v>
                </c:pt>
                <c:pt idx="23">
                  <c:v>0.593600</c:v>
                </c:pt>
                <c:pt idx="24">
                  <c:v>0.604800</c:v>
                </c:pt>
                <c:pt idx="25">
                  <c:v>0.621200</c:v>
                </c:pt>
                <c:pt idx="26">
                  <c:v>0.634000</c:v>
                </c:pt>
                <c:pt idx="27">
                  <c:v>0.657200</c:v>
                </c:pt>
                <c:pt idx="28">
                  <c:v>0.650400</c:v>
                </c:pt>
                <c:pt idx="29">
                  <c:v>0.666000</c:v>
                </c:pt>
                <c:pt idx="30">
                  <c:v>0.680800</c:v>
                </c:pt>
                <c:pt idx="31">
                  <c:v>0.681200</c:v>
                </c:pt>
                <c:pt idx="32">
                  <c:v>0.693200</c:v>
                </c:pt>
                <c:pt idx="33">
                  <c:v>0.704800</c:v>
                </c:pt>
                <c:pt idx="34">
                  <c:v>0.706000</c:v>
                </c:pt>
                <c:pt idx="35">
                  <c:v>0.720000</c:v>
                </c:pt>
                <c:pt idx="36">
                  <c:v>0.716000</c:v>
                </c:pt>
                <c:pt idx="37">
                  <c:v>0.718000</c:v>
                </c:pt>
                <c:pt idx="38">
                  <c:v>0.723600</c:v>
                </c:pt>
                <c:pt idx="39">
                  <c:v>0.741600</c:v>
                </c:pt>
                <c:pt idx="40">
                  <c:v>0.742800</c:v>
                </c:pt>
                <c:pt idx="41">
                  <c:v>0.736000</c:v>
                </c:pt>
                <c:pt idx="42">
                  <c:v>0.749600</c:v>
                </c:pt>
                <c:pt idx="43">
                  <c:v>0.749600</c:v>
                </c:pt>
                <c:pt idx="44">
                  <c:v>0.750000</c:v>
                </c:pt>
                <c:pt idx="45">
                  <c:v>0.758000</c:v>
                </c:pt>
                <c:pt idx="46">
                  <c:v>0.755200</c:v>
                </c:pt>
                <c:pt idx="47">
                  <c:v>0.766400</c:v>
                </c:pt>
                <c:pt idx="48">
                  <c:v>0.755200</c:v>
                </c:pt>
                <c:pt idx="49">
                  <c:v>0.767200</c:v>
                </c:pt>
                <c:pt idx="50">
                  <c:v>0.772800</c:v>
                </c:pt>
                <c:pt idx="51">
                  <c:v>0.776400</c:v>
                </c:pt>
                <c:pt idx="52">
                  <c:v>0.783600</c:v>
                </c:pt>
                <c:pt idx="53">
                  <c:v>0.789200</c:v>
                </c:pt>
                <c:pt idx="54">
                  <c:v>0.778800</c:v>
                </c:pt>
                <c:pt idx="55">
                  <c:v>0.781600</c:v>
                </c:pt>
                <c:pt idx="56">
                  <c:v>0.794400</c:v>
                </c:pt>
                <c:pt idx="57">
                  <c:v>0.792000</c:v>
                </c:pt>
                <c:pt idx="58">
                  <c:v>0.778400</c:v>
                </c:pt>
                <c:pt idx="59">
                  <c:v>0.790400</c:v>
                </c:pt>
                <c:pt idx="60">
                  <c:v>0.789600</c:v>
                </c:pt>
                <c:pt idx="61">
                  <c:v>0.798400</c:v>
                </c:pt>
                <c:pt idx="62">
                  <c:v>0.800800</c:v>
                </c:pt>
                <c:pt idx="63">
                  <c:v>0.792000</c:v>
                </c:pt>
                <c:pt idx="64">
                  <c:v>0.798400</c:v>
                </c:pt>
                <c:pt idx="65">
                  <c:v>0.809600</c:v>
                </c:pt>
                <c:pt idx="66">
                  <c:v>0.812400</c:v>
                </c:pt>
                <c:pt idx="67">
                  <c:v>0.804000</c:v>
                </c:pt>
                <c:pt idx="68">
                  <c:v>0.810000</c:v>
                </c:pt>
                <c:pt idx="69">
                  <c:v>0.812800</c:v>
                </c:pt>
                <c:pt idx="70">
                  <c:v>0.807600</c:v>
                </c:pt>
                <c:pt idx="71">
                  <c:v>0.810400</c:v>
                </c:pt>
                <c:pt idx="72">
                  <c:v>0.817200</c:v>
                </c:pt>
                <c:pt idx="73">
                  <c:v>0.821200</c:v>
                </c:pt>
                <c:pt idx="74">
                  <c:v>0.817600</c:v>
                </c:pt>
                <c:pt idx="75">
                  <c:v>0.816400</c:v>
                </c:pt>
                <c:pt idx="76">
                  <c:v>0.826000</c:v>
                </c:pt>
                <c:pt idx="77">
                  <c:v>0.819200</c:v>
                </c:pt>
                <c:pt idx="78">
                  <c:v>0.825600</c:v>
                </c:pt>
                <c:pt idx="79">
                  <c:v>0.830400</c:v>
                </c:pt>
                <c:pt idx="80">
                  <c:v>0.836000</c:v>
                </c:pt>
                <c:pt idx="81">
                  <c:v>0.832000</c:v>
                </c:pt>
                <c:pt idx="82">
                  <c:v>0.832000</c:v>
                </c:pt>
                <c:pt idx="83">
                  <c:v>0.823600</c:v>
                </c:pt>
                <c:pt idx="84">
                  <c:v>0.834400</c:v>
                </c:pt>
                <c:pt idx="85">
                  <c:v>0.827200</c:v>
                </c:pt>
                <c:pt idx="86">
                  <c:v>0.833200</c:v>
                </c:pt>
                <c:pt idx="87">
                  <c:v>0.829200</c:v>
                </c:pt>
                <c:pt idx="88">
                  <c:v>0.845200</c:v>
                </c:pt>
                <c:pt idx="89">
                  <c:v>0.850800</c:v>
                </c:pt>
                <c:pt idx="90">
                  <c:v>0.846000</c:v>
                </c:pt>
                <c:pt idx="91">
                  <c:v>0.839200</c:v>
                </c:pt>
                <c:pt idx="92">
                  <c:v>0.827600</c:v>
                </c:pt>
                <c:pt idx="93">
                  <c:v>0.841600</c:v>
                </c:pt>
                <c:pt idx="94">
                  <c:v>0.846400</c:v>
                </c:pt>
                <c:pt idx="95">
                  <c:v>0.844800</c:v>
                </c:pt>
                <c:pt idx="96">
                  <c:v>0.848400</c:v>
                </c:pt>
                <c:pt idx="97">
                  <c:v>0.851200</c:v>
                </c:pt>
                <c:pt idx="98">
                  <c:v>0.848400</c:v>
                </c:pt>
                <c:pt idx="99">
                  <c:v>0.849600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0.060400</c:v>
                </c:pt>
                <c:pt idx="1">
                  <c:v>0.199200</c:v>
                </c:pt>
                <c:pt idx="2">
                  <c:v>0.328000</c:v>
                </c:pt>
                <c:pt idx="3">
                  <c:v>0.384400</c:v>
                </c:pt>
                <c:pt idx="4">
                  <c:v>0.411200</c:v>
                </c:pt>
                <c:pt idx="5">
                  <c:v>0.438400</c:v>
                </c:pt>
                <c:pt idx="6">
                  <c:v>0.425200</c:v>
                </c:pt>
                <c:pt idx="7">
                  <c:v>0.461200</c:v>
                </c:pt>
                <c:pt idx="8">
                  <c:v>0.504800</c:v>
                </c:pt>
                <c:pt idx="9">
                  <c:v>0.510800</c:v>
                </c:pt>
                <c:pt idx="10">
                  <c:v>0.518400</c:v>
                </c:pt>
                <c:pt idx="11">
                  <c:v>0.550400</c:v>
                </c:pt>
                <c:pt idx="12">
                  <c:v>0.558000</c:v>
                </c:pt>
                <c:pt idx="13">
                  <c:v>0.577600</c:v>
                </c:pt>
                <c:pt idx="14">
                  <c:v>0.589200</c:v>
                </c:pt>
                <c:pt idx="15">
                  <c:v>0.613200</c:v>
                </c:pt>
                <c:pt idx="16">
                  <c:v>0.623200</c:v>
                </c:pt>
                <c:pt idx="17">
                  <c:v>0.636000</c:v>
                </c:pt>
                <c:pt idx="18">
                  <c:v>0.644000</c:v>
                </c:pt>
                <c:pt idx="19">
                  <c:v>0.664400</c:v>
                </c:pt>
                <c:pt idx="20">
                  <c:v>0.670400</c:v>
                </c:pt>
                <c:pt idx="21">
                  <c:v>0.676000</c:v>
                </c:pt>
                <c:pt idx="22">
                  <c:v>0.691600</c:v>
                </c:pt>
                <c:pt idx="23">
                  <c:v>0.695600</c:v>
                </c:pt>
                <c:pt idx="24">
                  <c:v>0.709200</c:v>
                </c:pt>
                <c:pt idx="25">
                  <c:v>0.717600</c:v>
                </c:pt>
                <c:pt idx="26">
                  <c:v>0.731200</c:v>
                </c:pt>
                <c:pt idx="27">
                  <c:v>0.746000</c:v>
                </c:pt>
                <c:pt idx="28">
                  <c:v>0.760800</c:v>
                </c:pt>
                <c:pt idx="29">
                  <c:v>0.768400</c:v>
                </c:pt>
                <c:pt idx="30">
                  <c:v>0.784800</c:v>
                </c:pt>
                <c:pt idx="31">
                  <c:v>0.790800</c:v>
                </c:pt>
                <c:pt idx="32">
                  <c:v>0.816800</c:v>
                </c:pt>
                <c:pt idx="33">
                  <c:v>0.824000</c:v>
                </c:pt>
                <c:pt idx="34">
                  <c:v>0.849600</c:v>
                </c:pt>
                <c:pt idx="35">
                  <c:v>0.885200</c:v>
                </c:pt>
                <c:pt idx="36">
                  <c:v>0.879200</c:v>
                </c:pt>
                <c:pt idx="37">
                  <c:v>0.904400</c:v>
                </c:pt>
                <c:pt idx="38">
                  <c:v>0.907200</c:v>
                </c:pt>
                <c:pt idx="39">
                  <c:v>0.918400</c:v>
                </c:pt>
                <c:pt idx="40">
                  <c:v>0.916400</c:v>
                </c:pt>
                <c:pt idx="41">
                  <c:v>0.929600</c:v>
                </c:pt>
                <c:pt idx="42">
                  <c:v>0.944400</c:v>
                </c:pt>
                <c:pt idx="43">
                  <c:v>0.930400</c:v>
                </c:pt>
                <c:pt idx="44">
                  <c:v>0.944000</c:v>
                </c:pt>
                <c:pt idx="45">
                  <c:v>0.949200</c:v>
                </c:pt>
                <c:pt idx="46">
                  <c:v>0.952400</c:v>
                </c:pt>
                <c:pt idx="47">
                  <c:v>0.953200</c:v>
                </c:pt>
                <c:pt idx="48">
                  <c:v>0.954000</c:v>
                </c:pt>
                <c:pt idx="49">
                  <c:v>0.955600</c:v>
                </c:pt>
                <c:pt idx="50">
                  <c:v>0.954800</c:v>
                </c:pt>
                <c:pt idx="51">
                  <c:v>0.962400</c:v>
                </c:pt>
                <c:pt idx="52">
                  <c:v>0.951600</c:v>
                </c:pt>
                <c:pt idx="53">
                  <c:v>0.955600</c:v>
                </c:pt>
                <c:pt idx="54">
                  <c:v>0.955600</c:v>
                </c:pt>
                <c:pt idx="55">
                  <c:v>0.956000</c:v>
                </c:pt>
                <c:pt idx="56">
                  <c:v>0.963600</c:v>
                </c:pt>
                <c:pt idx="57">
                  <c:v>0.957600</c:v>
                </c:pt>
                <c:pt idx="58">
                  <c:v>0.966800</c:v>
                </c:pt>
                <c:pt idx="59">
                  <c:v>0.958400</c:v>
                </c:pt>
                <c:pt idx="60">
                  <c:v>0.965200</c:v>
                </c:pt>
                <c:pt idx="61">
                  <c:v>0.973200</c:v>
                </c:pt>
                <c:pt idx="62">
                  <c:v>0.962400</c:v>
                </c:pt>
                <c:pt idx="63">
                  <c:v>0.960000</c:v>
                </c:pt>
                <c:pt idx="64">
                  <c:v>0.961200</c:v>
                </c:pt>
                <c:pt idx="65">
                  <c:v>0.968400</c:v>
                </c:pt>
                <c:pt idx="66">
                  <c:v>0.956000</c:v>
                </c:pt>
                <c:pt idx="67">
                  <c:v>0.967200</c:v>
                </c:pt>
                <c:pt idx="68">
                  <c:v>0.966400</c:v>
                </c:pt>
                <c:pt idx="69">
                  <c:v>0.962000</c:v>
                </c:pt>
                <c:pt idx="70">
                  <c:v>0.983200</c:v>
                </c:pt>
                <c:pt idx="71">
                  <c:v>0.964800</c:v>
                </c:pt>
                <c:pt idx="72">
                  <c:v>0.975200</c:v>
                </c:pt>
                <c:pt idx="73">
                  <c:v>0.958000</c:v>
                </c:pt>
                <c:pt idx="74">
                  <c:v>0.970400</c:v>
                </c:pt>
                <c:pt idx="75">
                  <c:v>0.966400</c:v>
                </c:pt>
                <c:pt idx="76">
                  <c:v>0.968800</c:v>
                </c:pt>
                <c:pt idx="77">
                  <c:v>0.962000</c:v>
                </c:pt>
                <c:pt idx="78">
                  <c:v>0.965600</c:v>
                </c:pt>
                <c:pt idx="79">
                  <c:v>0.969200</c:v>
                </c:pt>
                <c:pt idx="80">
                  <c:v>0.970000</c:v>
                </c:pt>
                <c:pt idx="81">
                  <c:v>0.972800</c:v>
                </c:pt>
                <c:pt idx="82">
                  <c:v>0.968800</c:v>
                </c:pt>
                <c:pt idx="83">
                  <c:v>0.965600</c:v>
                </c:pt>
                <c:pt idx="84">
                  <c:v>0.979200</c:v>
                </c:pt>
                <c:pt idx="85">
                  <c:v>0.978400</c:v>
                </c:pt>
                <c:pt idx="86">
                  <c:v>0.982400</c:v>
                </c:pt>
                <c:pt idx="87">
                  <c:v>0.969200</c:v>
                </c:pt>
                <c:pt idx="88">
                  <c:v>0.990800</c:v>
                </c:pt>
                <c:pt idx="89">
                  <c:v>0.965600</c:v>
                </c:pt>
                <c:pt idx="90">
                  <c:v>0.981200</c:v>
                </c:pt>
                <c:pt idx="91">
                  <c:v>0.978800</c:v>
                </c:pt>
                <c:pt idx="92">
                  <c:v>0.981200</c:v>
                </c:pt>
                <c:pt idx="93">
                  <c:v>0.988800</c:v>
                </c:pt>
                <c:pt idx="94">
                  <c:v>0.973200</c:v>
                </c:pt>
                <c:pt idx="95">
                  <c:v>0.982000</c:v>
                </c:pt>
                <c:pt idx="96">
                  <c:v>0.976800</c:v>
                </c:pt>
                <c:pt idx="97">
                  <c:v>0.974400</c:v>
                </c:pt>
                <c:pt idx="98">
                  <c:v>0.976800</c:v>
                </c:pt>
                <c:pt idx="99">
                  <c:v>0.958400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0.068400</c:v>
                </c:pt>
                <c:pt idx="1">
                  <c:v>0.208000</c:v>
                </c:pt>
                <c:pt idx="2">
                  <c:v>0.274400</c:v>
                </c:pt>
                <c:pt idx="3">
                  <c:v>0.296800</c:v>
                </c:pt>
                <c:pt idx="4">
                  <c:v>0.350400</c:v>
                </c:pt>
                <c:pt idx="5">
                  <c:v>0.381600</c:v>
                </c:pt>
                <c:pt idx="6">
                  <c:v>0.416400</c:v>
                </c:pt>
                <c:pt idx="7">
                  <c:v>0.438000</c:v>
                </c:pt>
                <c:pt idx="8">
                  <c:v>0.456400</c:v>
                </c:pt>
                <c:pt idx="9">
                  <c:v>0.478400</c:v>
                </c:pt>
                <c:pt idx="10">
                  <c:v>0.497600</c:v>
                </c:pt>
                <c:pt idx="11">
                  <c:v>0.501600</c:v>
                </c:pt>
                <c:pt idx="12">
                  <c:v>0.525200</c:v>
                </c:pt>
                <c:pt idx="13">
                  <c:v>0.551200</c:v>
                </c:pt>
                <c:pt idx="14">
                  <c:v>0.552800</c:v>
                </c:pt>
                <c:pt idx="15">
                  <c:v>0.588400</c:v>
                </c:pt>
                <c:pt idx="16">
                  <c:v>0.603200</c:v>
                </c:pt>
                <c:pt idx="17">
                  <c:v>0.624800</c:v>
                </c:pt>
                <c:pt idx="18">
                  <c:v>0.636800</c:v>
                </c:pt>
                <c:pt idx="19">
                  <c:v>0.679200</c:v>
                </c:pt>
                <c:pt idx="20">
                  <c:v>0.682400</c:v>
                </c:pt>
                <c:pt idx="21">
                  <c:v>0.714000</c:v>
                </c:pt>
                <c:pt idx="22">
                  <c:v>0.738400</c:v>
                </c:pt>
                <c:pt idx="23">
                  <c:v>0.750400</c:v>
                </c:pt>
                <c:pt idx="24">
                  <c:v>0.785200</c:v>
                </c:pt>
                <c:pt idx="25">
                  <c:v>0.798800</c:v>
                </c:pt>
                <c:pt idx="26">
                  <c:v>0.803200</c:v>
                </c:pt>
                <c:pt idx="27">
                  <c:v>0.818000</c:v>
                </c:pt>
                <c:pt idx="28">
                  <c:v>0.841600</c:v>
                </c:pt>
                <c:pt idx="29">
                  <c:v>0.845200</c:v>
                </c:pt>
                <c:pt idx="30">
                  <c:v>0.848000</c:v>
                </c:pt>
                <c:pt idx="31">
                  <c:v>0.866800</c:v>
                </c:pt>
                <c:pt idx="32">
                  <c:v>0.866800</c:v>
                </c:pt>
                <c:pt idx="33">
                  <c:v>0.869200</c:v>
                </c:pt>
                <c:pt idx="34">
                  <c:v>0.880000</c:v>
                </c:pt>
                <c:pt idx="35">
                  <c:v>0.886000</c:v>
                </c:pt>
                <c:pt idx="36">
                  <c:v>0.898400</c:v>
                </c:pt>
                <c:pt idx="37">
                  <c:v>0.907200</c:v>
                </c:pt>
                <c:pt idx="38">
                  <c:v>0.908800</c:v>
                </c:pt>
                <c:pt idx="39">
                  <c:v>0.918800</c:v>
                </c:pt>
                <c:pt idx="40">
                  <c:v>0.923600</c:v>
                </c:pt>
                <c:pt idx="41">
                  <c:v>0.918400</c:v>
                </c:pt>
                <c:pt idx="42">
                  <c:v>0.938400</c:v>
                </c:pt>
                <c:pt idx="43">
                  <c:v>0.950000</c:v>
                </c:pt>
                <c:pt idx="44">
                  <c:v>0.955600</c:v>
                </c:pt>
                <c:pt idx="45">
                  <c:v>0.961200</c:v>
                </c:pt>
                <c:pt idx="46">
                  <c:v>0.960800</c:v>
                </c:pt>
                <c:pt idx="47">
                  <c:v>0.971200</c:v>
                </c:pt>
                <c:pt idx="48">
                  <c:v>0.974000</c:v>
                </c:pt>
                <c:pt idx="49">
                  <c:v>0.972400</c:v>
                </c:pt>
                <c:pt idx="50">
                  <c:v>0.974000</c:v>
                </c:pt>
                <c:pt idx="51">
                  <c:v>0.978800</c:v>
                </c:pt>
                <c:pt idx="52">
                  <c:v>0.988000</c:v>
                </c:pt>
                <c:pt idx="53">
                  <c:v>0.979200</c:v>
                </c:pt>
                <c:pt idx="54">
                  <c:v>0.987200</c:v>
                </c:pt>
                <c:pt idx="55">
                  <c:v>0.987200</c:v>
                </c:pt>
                <c:pt idx="56">
                  <c:v>0.984800</c:v>
                </c:pt>
                <c:pt idx="57">
                  <c:v>0.994800</c:v>
                </c:pt>
                <c:pt idx="58">
                  <c:v>0.992000</c:v>
                </c:pt>
                <c:pt idx="59">
                  <c:v>0.984400</c:v>
                </c:pt>
                <c:pt idx="60">
                  <c:v>0.993200</c:v>
                </c:pt>
                <c:pt idx="61">
                  <c:v>0.992000</c:v>
                </c:pt>
                <c:pt idx="62">
                  <c:v>0.995600</c:v>
                </c:pt>
                <c:pt idx="63">
                  <c:v>0.997200</c:v>
                </c:pt>
                <c:pt idx="64">
                  <c:v>0.997600</c:v>
                </c:pt>
                <c:pt idx="65">
                  <c:v>0.998800</c:v>
                </c:pt>
                <c:pt idx="66">
                  <c:v>0.998000</c:v>
                </c:pt>
                <c:pt idx="67">
                  <c:v>0.998000</c:v>
                </c:pt>
                <c:pt idx="68">
                  <c:v>0.996000</c:v>
                </c:pt>
                <c:pt idx="69">
                  <c:v>0.996000</c:v>
                </c:pt>
                <c:pt idx="70">
                  <c:v>0.997200</c:v>
                </c:pt>
                <c:pt idx="71">
                  <c:v>0.998000</c:v>
                </c:pt>
                <c:pt idx="72">
                  <c:v>0.997600</c:v>
                </c:pt>
                <c:pt idx="73">
                  <c:v>0.992800</c:v>
                </c:pt>
                <c:pt idx="74">
                  <c:v>0.998000</c:v>
                </c:pt>
                <c:pt idx="75">
                  <c:v>0.999600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0.999200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0.999600</c:v>
                </c:pt>
                <c:pt idx="84">
                  <c:v>1.000000</c:v>
                </c:pt>
                <c:pt idx="85">
                  <c:v>1.000000</c:v>
                </c:pt>
                <c:pt idx="86">
                  <c:v>0.999600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0.054400</c:v>
                </c:pt>
                <c:pt idx="1">
                  <c:v>0.197600</c:v>
                </c:pt>
                <c:pt idx="2">
                  <c:v>0.242400</c:v>
                </c:pt>
                <c:pt idx="3">
                  <c:v>0.292000</c:v>
                </c:pt>
                <c:pt idx="4">
                  <c:v>0.344000</c:v>
                </c:pt>
                <c:pt idx="5">
                  <c:v>0.385600</c:v>
                </c:pt>
                <c:pt idx="6">
                  <c:v>0.408400</c:v>
                </c:pt>
                <c:pt idx="7">
                  <c:v>0.428000</c:v>
                </c:pt>
                <c:pt idx="8">
                  <c:v>0.438800</c:v>
                </c:pt>
                <c:pt idx="9">
                  <c:v>0.465600</c:v>
                </c:pt>
                <c:pt idx="10">
                  <c:v>0.485200</c:v>
                </c:pt>
                <c:pt idx="11">
                  <c:v>0.523200</c:v>
                </c:pt>
                <c:pt idx="12">
                  <c:v>0.530800</c:v>
                </c:pt>
                <c:pt idx="13">
                  <c:v>0.574800</c:v>
                </c:pt>
                <c:pt idx="14">
                  <c:v>0.594800</c:v>
                </c:pt>
                <c:pt idx="15">
                  <c:v>0.615200</c:v>
                </c:pt>
                <c:pt idx="16">
                  <c:v>0.641200</c:v>
                </c:pt>
                <c:pt idx="17">
                  <c:v>0.663600</c:v>
                </c:pt>
                <c:pt idx="18">
                  <c:v>0.683200</c:v>
                </c:pt>
                <c:pt idx="19">
                  <c:v>0.690400</c:v>
                </c:pt>
                <c:pt idx="20">
                  <c:v>0.715600</c:v>
                </c:pt>
                <c:pt idx="21">
                  <c:v>0.728400</c:v>
                </c:pt>
                <c:pt idx="22">
                  <c:v>0.740000</c:v>
                </c:pt>
                <c:pt idx="23">
                  <c:v>0.745200</c:v>
                </c:pt>
                <c:pt idx="24">
                  <c:v>0.772400</c:v>
                </c:pt>
                <c:pt idx="25">
                  <c:v>0.776000</c:v>
                </c:pt>
                <c:pt idx="26">
                  <c:v>0.794800</c:v>
                </c:pt>
                <c:pt idx="27">
                  <c:v>0.803600</c:v>
                </c:pt>
                <c:pt idx="28">
                  <c:v>0.822400</c:v>
                </c:pt>
                <c:pt idx="29">
                  <c:v>0.815200</c:v>
                </c:pt>
                <c:pt idx="30">
                  <c:v>0.826800</c:v>
                </c:pt>
                <c:pt idx="31">
                  <c:v>0.843200</c:v>
                </c:pt>
                <c:pt idx="32">
                  <c:v>0.858000</c:v>
                </c:pt>
                <c:pt idx="33">
                  <c:v>0.866000</c:v>
                </c:pt>
                <c:pt idx="34">
                  <c:v>0.866800</c:v>
                </c:pt>
                <c:pt idx="35">
                  <c:v>0.888000</c:v>
                </c:pt>
                <c:pt idx="36">
                  <c:v>0.890400</c:v>
                </c:pt>
                <c:pt idx="37">
                  <c:v>0.902000</c:v>
                </c:pt>
                <c:pt idx="38">
                  <c:v>0.901600</c:v>
                </c:pt>
                <c:pt idx="39">
                  <c:v>0.905200</c:v>
                </c:pt>
                <c:pt idx="40">
                  <c:v>0.919200</c:v>
                </c:pt>
                <c:pt idx="41">
                  <c:v>0.922400</c:v>
                </c:pt>
                <c:pt idx="42">
                  <c:v>0.926800</c:v>
                </c:pt>
                <c:pt idx="43">
                  <c:v>0.937600</c:v>
                </c:pt>
                <c:pt idx="44">
                  <c:v>0.934800</c:v>
                </c:pt>
                <c:pt idx="45">
                  <c:v>0.938800</c:v>
                </c:pt>
                <c:pt idx="46">
                  <c:v>0.947200</c:v>
                </c:pt>
                <c:pt idx="47">
                  <c:v>0.952400</c:v>
                </c:pt>
                <c:pt idx="48">
                  <c:v>0.945600</c:v>
                </c:pt>
                <c:pt idx="49">
                  <c:v>0.956400</c:v>
                </c:pt>
                <c:pt idx="50">
                  <c:v>0.959200</c:v>
                </c:pt>
                <c:pt idx="51">
                  <c:v>0.959600</c:v>
                </c:pt>
                <c:pt idx="52">
                  <c:v>0.968800</c:v>
                </c:pt>
                <c:pt idx="53">
                  <c:v>0.956400</c:v>
                </c:pt>
                <c:pt idx="54">
                  <c:v>0.959200</c:v>
                </c:pt>
                <c:pt idx="55">
                  <c:v>0.959600</c:v>
                </c:pt>
                <c:pt idx="56">
                  <c:v>0.967200</c:v>
                </c:pt>
                <c:pt idx="57">
                  <c:v>0.963600</c:v>
                </c:pt>
                <c:pt idx="58">
                  <c:v>0.959600</c:v>
                </c:pt>
                <c:pt idx="59">
                  <c:v>0.972000</c:v>
                </c:pt>
                <c:pt idx="60">
                  <c:v>0.970800</c:v>
                </c:pt>
                <c:pt idx="61">
                  <c:v>0.967600</c:v>
                </c:pt>
                <c:pt idx="62">
                  <c:v>0.967200</c:v>
                </c:pt>
                <c:pt idx="63">
                  <c:v>0.962400</c:v>
                </c:pt>
                <c:pt idx="64">
                  <c:v>0.965200</c:v>
                </c:pt>
                <c:pt idx="65">
                  <c:v>0.964000</c:v>
                </c:pt>
                <c:pt idx="66">
                  <c:v>0.968400</c:v>
                </c:pt>
                <c:pt idx="67">
                  <c:v>0.973200</c:v>
                </c:pt>
                <c:pt idx="68">
                  <c:v>0.970400</c:v>
                </c:pt>
                <c:pt idx="69">
                  <c:v>0.968800</c:v>
                </c:pt>
                <c:pt idx="70">
                  <c:v>0.967200</c:v>
                </c:pt>
                <c:pt idx="71">
                  <c:v>0.968800</c:v>
                </c:pt>
                <c:pt idx="72">
                  <c:v>0.972400</c:v>
                </c:pt>
                <c:pt idx="73">
                  <c:v>0.991200</c:v>
                </c:pt>
                <c:pt idx="74">
                  <c:v>0.984000</c:v>
                </c:pt>
                <c:pt idx="75">
                  <c:v>0.972000</c:v>
                </c:pt>
                <c:pt idx="76">
                  <c:v>0.982400</c:v>
                </c:pt>
                <c:pt idx="77">
                  <c:v>0.980000</c:v>
                </c:pt>
                <c:pt idx="78">
                  <c:v>0.990000</c:v>
                </c:pt>
                <c:pt idx="79">
                  <c:v>1.000000</c:v>
                </c:pt>
                <c:pt idx="80">
                  <c:v>0.989200</c:v>
                </c:pt>
                <c:pt idx="81">
                  <c:v>0.984000</c:v>
                </c:pt>
                <c:pt idx="82">
                  <c:v>0.982400</c:v>
                </c:pt>
                <c:pt idx="83">
                  <c:v>0.996400</c:v>
                </c:pt>
                <c:pt idx="84">
                  <c:v>0.990400</c:v>
                </c:pt>
                <c:pt idx="85">
                  <c:v>0.983200</c:v>
                </c:pt>
                <c:pt idx="86">
                  <c:v>0.997600</c:v>
                </c:pt>
                <c:pt idx="87">
                  <c:v>0.991600</c:v>
                </c:pt>
                <c:pt idx="88">
                  <c:v>0.985600</c:v>
                </c:pt>
                <c:pt idx="89">
                  <c:v>0.998800</c:v>
                </c:pt>
                <c:pt idx="90">
                  <c:v>0.996000</c:v>
                </c:pt>
                <c:pt idx="91">
                  <c:v>0.998800</c:v>
                </c:pt>
                <c:pt idx="92">
                  <c:v>0.997600</c:v>
                </c:pt>
                <c:pt idx="93">
                  <c:v>0.997200</c:v>
                </c:pt>
                <c:pt idx="94">
                  <c:v>0.994000</c:v>
                </c:pt>
                <c:pt idx="95">
                  <c:v>0.999600</c:v>
                </c:pt>
                <c:pt idx="96">
                  <c:v>0.999200</c:v>
                </c:pt>
                <c:pt idx="97">
                  <c:v>0.994000</c:v>
                </c:pt>
                <c:pt idx="98">
                  <c:v>0.997200</c:v>
                </c:pt>
                <c:pt idx="99">
                  <c:v>0.998000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0.032800</c:v>
                </c:pt>
                <c:pt idx="1">
                  <c:v>0.192400</c:v>
                </c:pt>
                <c:pt idx="2">
                  <c:v>0.250800</c:v>
                </c:pt>
                <c:pt idx="3">
                  <c:v>0.274400</c:v>
                </c:pt>
                <c:pt idx="4">
                  <c:v>0.331600</c:v>
                </c:pt>
                <c:pt idx="5">
                  <c:v>0.366000</c:v>
                </c:pt>
                <c:pt idx="6">
                  <c:v>0.408000</c:v>
                </c:pt>
                <c:pt idx="7">
                  <c:v>0.433200</c:v>
                </c:pt>
                <c:pt idx="8">
                  <c:v>0.468000</c:v>
                </c:pt>
                <c:pt idx="9">
                  <c:v>0.490000</c:v>
                </c:pt>
                <c:pt idx="10">
                  <c:v>0.538800</c:v>
                </c:pt>
                <c:pt idx="11">
                  <c:v>0.584800</c:v>
                </c:pt>
                <c:pt idx="12">
                  <c:v>0.603600</c:v>
                </c:pt>
                <c:pt idx="13">
                  <c:v>0.657200</c:v>
                </c:pt>
                <c:pt idx="14">
                  <c:v>0.692400</c:v>
                </c:pt>
                <c:pt idx="15">
                  <c:v>0.729600</c:v>
                </c:pt>
                <c:pt idx="16">
                  <c:v>0.752800</c:v>
                </c:pt>
                <c:pt idx="17">
                  <c:v>0.775200</c:v>
                </c:pt>
                <c:pt idx="18">
                  <c:v>0.775200</c:v>
                </c:pt>
                <c:pt idx="19">
                  <c:v>0.797200</c:v>
                </c:pt>
                <c:pt idx="20">
                  <c:v>0.822800</c:v>
                </c:pt>
                <c:pt idx="21">
                  <c:v>0.828400</c:v>
                </c:pt>
                <c:pt idx="22">
                  <c:v>0.858000</c:v>
                </c:pt>
                <c:pt idx="23">
                  <c:v>0.833200</c:v>
                </c:pt>
                <c:pt idx="24">
                  <c:v>0.851600</c:v>
                </c:pt>
                <c:pt idx="25">
                  <c:v>0.876000</c:v>
                </c:pt>
                <c:pt idx="26">
                  <c:v>0.878800</c:v>
                </c:pt>
                <c:pt idx="27">
                  <c:v>0.886400</c:v>
                </c:pt>
                <c:pt idx="28">
                  <c:v>0.895200</c:v>
                </c:pt>
                <c:pt idx="29">
                  <c:v>0.910000</c:v>
                </c:pt>
                <c:pt idx="30">
                  <c:v>0.908000</c:v>
                </c:pt>
                <c:pt idx="31">
                  <c:v>0.911600</c:v>
                </c:pt>
                <c:pt idx="32">
                  <c:v>0.942800</c:v>
                </c:pt>
                <c:pt idx="33">
                  <c:v>0.940400</c:v>
                </c:pt>
                <c:pt idx="34">
                  <c:v>0.951200</c:v>
                </c:pt>
                <c:pt idx="35">
                  <c:v>0.957600</c:v>
                </c:pt>
                <c:pt idx="36">
                  <c:v>0.962000</c:v>
                </c:pt>
                <c:pt idx="37">
                  <c:v>0.964000</c:v>
                </c:pt>
                <c:pt idx="38">
                  <c:v>0.969200</c:v>
                </c:pt>
                <c:pt idx="39">
                  <c:v>0.988800</c:v>
                </c:pt>
                <c:pt idx="40">
                  <c:v>0.975600</c:v>
                </c:pt>
                <c:pt idx="41">
                  <c:v>0.991200</c:v>
                </c:pt>
                <c:pt idx="42">
                  <c:v>0.995200</c:v>
                </c:pt>
                <c:pt idx="43">
                  <c:v>0.991200</c:v>
                </c:pt>
                <c:pt idx="44">
                  <c:v>0.996000</c:v>
                </c:pt>
                <c:pt idx="45">
                  <c:v>0.998400</c:v>
                </c:pt>
                <c:pt idx="46">
                  <c:v>0.998400</c:v>
                </c:pt>
                <c:pt idx="47">
                  <c:v>0.999200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0.999600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0.030800</c:v>
                </c:pt>
                <c:pt idx="1">
                  <c:v>0.291600</c:v>
                </c:pt>
                <c:pt idx="2">
                  <c:v>0.416000</c:v>
                </c:pt>
                <c:pt idx="3">
                  <c:v>0.454400</c:v>
                </c:pt>
                <c:pt idx="4">
                  <c:v>0.496400</c:v>
                </c:pt>
                <c:pt idx="5">
                  <c:v>0.516400</c:v>
                </c:pt>
                <c:pt idx="6">
                  <c:v>0.540800</c:v>
                </c:pt>
                <c:pt idx="7">
                  <c:v>0.570800</c:v>
                </c:pt>
                <c:pt idx="8">
                  <c:v>0.605200</c:v>
                </c:pt>
                <c:pt idx="9">
                  <c:v>0.637200</c:v>
                </c:pt>
                <c:pt idx="10">
                  <c:v>0.666000</c:v>
                </c:pt>
                <c:pt idx="11">
                  <c:v>0.714000</c:v>
                </c:pt>
                <c:pt idx="12">
                  <c:v>0.758800</c:v>
                </c:pt>
                <c:pt idx="13">
                  <c:v>0.810800</c:v>
                </c:pt>
                <c:pt idx="14">
                  <c:v>0.829200</c:v>
                </c:pt>
                <c:pt idx="15">
                  <c:v>0.844400</c:v>
                </c:pt>
                <c:pt idx="16">
                  <c:v>0.862800</c:v>
                </c:pt>
                <c:pt idx="17">
                  <c:v>0.898400</c:v>
                </c:pt>
                <c:pt idx="18">
                  <c:v>0.896000</c:v>
                </c:pt>
                <c:pt idx="19">
                  <c:v>0.908800</c:v>
                </c:pt>
                <c:pt idx="20">
                  <c:v>0.929600</c:v>
                </c:pt>
                <c:pt idx="21">
                  <c:v>0.945200</c:v>
                </c:pt>
                <c:pt idx="22">
                  <c:v>0.959600</c:v>
                </c:pt>
                <c:pt idx="23">
                  <c:v>0.966400</c:v>
                </c:pt>
                <c:pt idx="24">
                  <c:v>0.974800</c:v>
                </c:pt>
                <c:pt idx="25">
                  <c:v>0.979200</c:v>
                </c:pt>
                <c:pt idx="26">
                  <c:v>0.989200</c:v>
                </c:pt>
                <c:pt idx="27">
                  <c:v>0.995200</c:v>
                </c:pt>
                <c:pt idx="28">
                  <c:v>0.997600</c:v>
                </c:pt>
                <c:pt idx="29">
                  <c:v>0.997600</c:v>
                </c:pt>
                <c:pt idx="30">
                  <c:v>0.999200</c:v>
                </c:pt>
                <c:pt idx="31">
                  <c:v>1.000000</c:v>
                </c:pt>
                <c:pt idx="32">
                  <c:v>1.000000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0.999600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0.999600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0.064000</c:v>
                </c:pt>
                <c:pt idx="1">
                  <c:v>0.220800</c:v>
                </c:pt>
                <c:pt idx="2">
                  <c:v>0.297200</c:v>
                </c:pt>
                <c:pt idx="3">
                  <c:v>0.356400</c:v>
                </c:pt>
                <c:pt idx="4">
                  <c:v>0.418800</c:v>
                </c:pt>
                <c:pt idx="5">
                  <c:v>0.477200</c:v>
                </c:pt>
                <c:pt idx="6">
                  <c:v>0.514000</c:v>
                </c:pt>
                <c:pt idx="7">
                  <c:v>0.567600</c:v>
                </c:pt>
                <c:pt idx="8">
                  <c:v>0.586400</c:v>
                </c:pt>
                <c:pt idx="9">
                  <c:v>0.635200</c:v>
                </c:pt>
                <c:pt idx="10">
                  <c:v>0.685600</c:v>
                </c:pt>
                <c:pt idx="11">
                  <c:v>0.716800</c:v>
                </c:pt>
                <c:pt idx="12">
                  <c:v>0.773600</c:v>
                </c:pt>
                <c:pt idx="13">
                  <c:v>0.793200</c:v>
                </c:pt>
                <c:pt idx="14">
                  <c:v>0.839600</c:v>
                </c:pt>
                <c:pt idx="15">
                  <c:v>0.853600</c:v>
                </c:pt>
                <c:pt idx="16">
                  <c:v>0.873600</c:v>
                </c:pt>
                <c:pt idx="17">
                  <c:v>0.900800</c:v>
                </c:pt>
                <c:pt idx="18">
                  <c:v>0.901600</c:v>
                </c:pt>
                <c:pt idx="19">
                  <c:v>0.915200</c:v>
                </c:pt>
                <c:pt idx="20">
                  <c:v>0.926400</c:v>
                </c:pt>
                <c:pt idx="21">
                  <c:v>0.944800</c:v>
                </c:pt>
                <c:pt idx="22">
                  <c:v>0.944800</c:v>
                </c:pt>
                <c:pt idx="23">
                  <c:v>0.953600</c:v>
                </c:pt>
                <c:pt idx="24">
                  <c:v>0.960800</c:v>
                </c:pt>
                <c:pt idx="25">
                  <c:v>0.963600</c:v>
                </c:pt>
                <c:pt idx="26">
                  <c:v>0.970800</c:v>
                </c:pt>
                <c:pt idx="27">
                  <c:v>0.973600</c:v>
                </c:pt>
                <c:pt idx="28">
                  <c:v>0.983200</c:v>
                </c:pt>
                <c:pt idx="29">
                  <c:v>0.988400</c:v>
                </c:pt>
                <c:pt idx="30">
                  <c:v>0.988800</c:v>
                </c:pt>
                <c:pt idx="31">
                  <c:v>0.989200</c:v>
                </c:pt>
                <c:pt idx="32">
                  <c:v>0.996400</c:v>
                </c:pt>
                <c:pt idx="33">
                  <c:v>0.996800</c:v>
                </c:pt>
                <c:pt idx="34">
                  <c:v>0.998000</c:v>
                </c:pt>
                <c:pt idx="35">
                  <c:v>0.997600</c:v>
                </c:pt>
                <c:pt idx="36">
                  <c:v>0.997600</c:v>
                </c:pt>
                <c:pt idx="37">
                  <c:v>0.999200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0.999600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0.047200</c:v>
                </c:pt>
                <c:pt idx="1">
                  <c:v>0.234800</c:v>
                </c:pt>
                <c:pt idx="2">
                  <c:v>0.320000</c:v>
                </c:pt>
                <c:pt idx="3">
                  <c:v>0.363600</c:v>
                </c:pt>
                <c:pt idx="4">
                  <c:v>0.410800</c:v>
                </c:pt>
                <c:pt idx="5">
                  <c:v>0.440000</c:v>
                </c:pt>
                <c:pt idx="6">
                  <c:v>0.468800</c:v>
                </c:pt>
                <c:pt idx="7">
                  <c:v>0.488400</c:v>
                </c:pt>
                <c:pt idx="8">
                  <c:v>0.518400</c:v>
                </c:pt>
                <c:pt idx="9">
                  <c:v>0.562800</c:v>
                </c:pt>
                <c:pt idx="10">
                  <c:v>0.596000</c:v>
                </c:pt>
                <c:pt idx="11">
                  <c:v>0.671200</c:v>
                </c:pt>
                <c:pt idx="12">
                  <c:v>0.730000</c:v>
                </c:pt>
                <c:pt idx="13">
                  <c:v>0.770000</c:v>
                </c:pt>
                <c:pt idx="14">
                  <c:v>0.828000</c:v>
                </c:pt>
                <c:pt idx="15">
                  <c:v>0.860800</c:v>
                </c:pt>
                <c:pt idx="16">
                  <c:v>0.870800</c:v>
                </c:pt>
                <c:pt idx="17">
                  <c:v>0.900000</c:v>
                </c:pt>
                <c:pt idx="18">
                  <c:v>0.906000</c:v>
                </c:pt>
                <c:pt idx="19">
                  <c:v>0.924400</c:v>
                </c:pt>
                <c:pt idx="20">
                  <c:v>0.938000</c:v>
                </c:pt>
                <c:pt idx="21">
                  <c:v>0.946400</c:v>
                </c:pt>
                <c:pt idx="22">
                  <c:v>0.956400</c:v>
                </c:pt>
                <c:pt idx="23">
                  <c:v>0.960400</c:v>
                </c:pt>
                <c:pt idx="24">
                  <c:v>0.976800</c:v>
                </c:pt>
                <c:pt idx="25">
                  <c:v>0.978400</c:v>
                </c:pt>
                <c:pt idx="26">
                  <c:v>0.982400</c:v>
                </c:pt>
                <c:pt idx="27">
                  <c:v>0.986000</c:v>
                </c:pt>
                <c:pt idx="28">
                  <c:v>0.990400</c:v>
                </c:pt>
                <c:pt idx="29">
                  <c:v>0.992000</c:v>
                </c:pt>
                <c:pt idx="30">
                  <c:v>0.992400</c:v>
                </c:pt>
                <c:pt idx="31">
                  <c:v>0.996000</c:v>
                </c:pt>
                <c:pt idx="32">
                  <c:v>0.997600</c:v>
                </c:pt>
                <c:pt idx="33">
                  <c:v>0.999600</c:v>
                </c:pt>
                <c:pt idx="34">
                  <c:v>0.999600</c:v>
                </c:pt>
                <c:pt idx="35">
                  <c:v>0.999600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0.066400</c:v>
                </c:pt>
                <c:pt idx="1">
                  <c:v>0.375600</c:v>
                </c:pt>
                <c:pt idx="2">
                  <c:v>0.420800</c:v>
                </c:pt>
                <c:pt idx="3">
                  <c:v>0.440400</c:v>
                </c:pt>
                <c:pt idx="4">
                  <c:v>0.507600</c:v>
                </c:pt>
                <c:pt idx="5">
                  <c:v>0.563200</c:v>
                </c:pt>
                <c:pt idx="6">
                  <c:v>0.636400</c:v>
                </c:pt>
                <c:pt idx="7">
                  <c:v>0.721600</c:v>
                </c:pt>
                <c:pt idx="8">
                  <c:v>0.789200</c:v>
                </c:pt>
                <c:pt idx="9">
                  <c:v>0.847200</c:v>
                </c:pt>
                <c:pt idx="10">
                  <c:v>0.906800</c:v>
                </c:pt>
                <c:pt idx="11">
                  <c:v>0.934000</c:v>
                </c:pt>
                <c:pt idx="12">
                  <c:v>0.951600</c:v>
                </c:pt>
                <c:pt idx="13">
                  <c:v>0.965600</c:v>
                </c:pt>
                <c:pt idx="14">
                  <c:v>0.970000</c:v>
                </c:pt>
                <c:pt idx="15">
                  <c:v>0.980000</c:v>
                </c:pt>
                <c:pt idx="16">
                  <c:v>0.980400</c:v>
                </c:pt>
                <c:pt idx="17">
                  <c:v>0.990800</c:v>
                </c:pt>
                <c:pt idx="18">
                  <c:v>0.994000</c:v>
                </c:pt>
                <c:pt idx="19">
                  <c:v>0.995200</c:v>
                </c:pt>
                <c:pt idx="20">
                  <c:v>0.998400</c:v>
                </c:pt>
                <c:pt idx="21">
                  <c:v>0.999200</c:v>
                </c:pt>
                <c:pt idx="22">
                  <c:v>0.999600</c:v>
                </c:pt>
                <c:pt idx="23">
                  <c:v>0.999200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0.059200</c:v>
                </c:pt>
                <c:pt idx="1">
                  <c:v>0.345600</c:v>
                </c:pt>
                <c:pt idx="2">
                  <c:v>0.415200</c:v>
                </c:pt>
                <c:pt idx="3">
                  <c:v>0.458400</c:v>
                </c:pt>
                <c:pt idx="4">
                  <c:v>0.510000</c:v>
                </c:pt>
                <c:pt idx="5">
                  <c:v>0.526400</c:v>
                </c:pt>
                <c:pt idx="6">
                  <c:v>0.558400</c:v>
                </c:pt>
                <c:pt idx="7">
                  <c:v>0.590800</c:v>
                </c:pt>
                <c:pt idx="8">
                  <c:v>0.599600</c:v>
                </c:pt>
                <c:pt idx="9">
                  <c:v>0.636400</c:v>
                </c:pt>
                <c:pt idx="10">
                  <c:v>0.657600</c:v>
                </c:pt>
                <c:pt idx="11">
                  <c:v>0.678400</c:v>
                </c:pt>
                <c:pt idx="12">
                  <c:v>0.695600</c:v>
                </c:pt>
                <c:pt idx="13">
                  <c:v>0.714000</c:v>
                </c:pt>
                <c:pt idx="14">
                  <c:v>0.730800</c:v>
                </c:pt>
                <c:pt idx="15">
                  <c:v>0.746400</c:v>
                </c:pt>
                <c:pt idx="16">
                  <c:v>0.762400</c:v>
                </c:pt>
                <c:pt idx="17">
                  <c:v>0.788000</c:v>
                </c:pt>
                <c:pt idx="18">
                  <c:v>0.811200</c:v>
                </c:pt>
                <c:pt idx="19">
                  <c:v>0.837200</c:v>
                </c:pt>
                <c:pt idx="20">
                  <c:v>0.845200</c:v>
                </c:pt>
                <c:pt idx="21">
                  <c:v>0.859200</c:v>
                </c:pt>
                <c:pt idx="22">
                  <c:v>0.871200</c:v>
                </c:pt>
                <c:pt idx="23">
                  <c:v>0.898000</c:v>
                </c:pt>
                <c:pt idx="24">
                  <c:v>0.918000</c:v>
                </c:pt>
                <c:pt idx="25">
                  <c:v>0.914000</c:v>
                </c:pt>
                <c:pt idx="26">
                  <c:v>0.935200</c:v>
                </c:pt>
                <c:pt idx="27">
                  <c:v>0.941200</c:v>
                </c:pt>
                <c:pt idx="28">
                  <c:v>0.945600</c:v>
                </c:pt>
                <c:pt idx="29">
                  <c:v>0.956400</c:v>
                </c:pt>
                <c:pt idx="30">
                  <c:v>0.959200</c:v>
                </c:pt>
                <c:pt idx="31">
                  <c:v>0.957200</c:v>
                </c:pt>
                <c:pt idx="32">
                  <c:v>0.968800</c:v>
                </c:pt>
                <c:pt idx="33">
                  <c:v>0.963600</c:v>
                </c:pt>
                <c:pt idx="34">
                  <c:v>0.974800</c:v>
                </c:pt>
                <c:pt idx="35">
                  <c:v>0.971600</c:v>
                </c:pt>
                <c:pt idx="36">
                  <c:v>0.975200</c:v>
                </c:pt>
                <c:pt idx="37">
                  <c:v>0.987200</c:v>
                </c:pt>
                <c:pt idx="38">
                  <c:v>0.994800</c:v>
                </c:pt>
                <c:pt idx="39">
                  <c:v>0.995200</c:v>
                </c:pt>
                <c:pt idx="40">
                  <c:v>0.998800</c:v>
                </c:pt>
                <c:pt idx="41">
                  <c:v>0.997200</c:v>
                </c:pt>
                <c:pt idx="42">
                  <c:v>0.998400</c:v>
                </c:pt>
                <c:pt idx="43">
                  <c:v>0.998800</c:v>
                </c:pt>
                <c:pt idx="44">
                  <c:v>0.999200</c:v>
                </c:pt>
                <c:pt idx="45">
                  <c:v>0.999600</c:v>
                </c:pt>
                <c:pt idx="46">
                  <c:v>0.999200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0.999600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579025"/>
          <c:y val="0.910466"/>
          <c:w val="0.909707"/>
          <c:h val="0.089533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30897"/>
          <c:y val="0"/>
          <c:w val="0.138205"/>
          <c:h val="0.10014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82874"/>
          <c:y val="0.100144"/>
          <c:w val="0.930968"/>
          <c:h val="0.7194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0.024000</c:v>
                </c:pt>
                <c:pt idx="1">
                  <c:v>0.068400</c:v>
                </c:pt>
                <c:pt idx="2">
                  <c:v>0.114000</c:v>
                </c:pt>
                <c:pt idx="3">
                  <c:v>0.135200</c:v>
                </c:pt>
                <c:pt idx="4">
                  <c:v>0.146400</c:v>
                </c:pt>
                <c:pt idx="5">
                  <c:v>0.160400</c:v>
                </c:pt>
                <c:pt idx="6">
                  <c:v>0.163600</c:v>
                </c:pt>
                <c:pt idx="7">
                  <c:v>0.169600</c:v>
                </c:pt>
                <c:pt idx="8">
                  <c:v>0.174400</c:v>
                </c:pt>
                <c:pt idx="9">
                  <c:v>0.187600</c:v>
                </c:pt>
                <c:pt idx="10">
                  <c:v>0.196000</c:v>
                </c:pt>
                <c:pt idx="11">
                  <c:v>0.196800</c:v>
                </c:pt>
                <c:pt idx="12">
                  <c:v>0.198000</c:v>
                </c:pt>
                <c:pt idx="13">
                  <c:v>0.206800</c:v>
                </c:pt>
                <c:pt idx="14">
                  <c:v>0.208000</c:v>
                </c:pt>
                <c:pt idx="15">
                  <c:v>0.221600</c:v>
                </c:pt>
                <c:pt idx="16">
                  <c:v>0.226800</c:v>
                </c:pt>
                <c:pt idx="17">
                  <c:v>0.229200</c:v>
                </c:pt>
                <c:pt idx="18">
                  <c:v>0.237200</c:v>
                </c:pt>
                <c:pt idx="19">
                  <c:v>0.239600</c:v>
                </c:pt>
                <c:pt idx="20">
                  <c:v>0.256000</c:v>
                </c:pt>
                <c:pt idx="21">
                  <c:v>0.272000</c:v>
                </c:pt>
                <c:pt idx="22">
                  <c:v>0.261200</c:v>
                </c:pt>
                <c:pt idx="23">
                  <c:v>0.278000</c:v>
                </c:pt>
                <c:pt idx="24">
                  <c:v>0.284400</c:v>
                </c:pt>
                <c:pt idx="25">
                  <c:v>0.297600</c:v>
                </c:pt>
                <c:pt idx="26">
                  <c:v>0.294400</c:v>
                </c:pt>
                <c:pt idx="27">
                  <c:v>0.293200</c:v>
                </c:pt>
                <c:pt idx="28">
                  <c:v>0.304800</c:v>
                </c:pt>
                <c:pt idx="29">
                  <c:v>0.339600</c:v>
                </c:pt>
                <c:pt idx="30">
                  <c:v>0.335600</c:v>
                </c:pt>
                <c:pt idx="31">
                  <c:v>0.348800</c:v>
                </c:pt>
                <c:pt idx="32">
                  <c:v>0.352400</c:v>
                </c:pt>
                <c:pt idx="33">
                  <c:v>0.381600</c:v>
                </c:pt>
                <c:pt idx="34">
                  <c:v>0.400000</c:v>
                </c:pt>
                <c:pt idx="35">
                  <c:v>0.410000</c:v>
                </c:pt>
                <c:pt idx="36">
                  <c:v>0.433600</c:v>
                </c:pt>
                <c:pt idx="37">
                  <c:v>0.433600</c:v>
                </c:pt>
                <c:pt idx="38">
                  <c:v>0.461200</c:v>
                </c:pt>
                <c:pt idx="39">
                  <c:v>0.471200</c:v>
                </c:pt>
                <c:pt idx="40">
                  <c:v>0.484000</c:v>
                </c:pt>
                <c:pt idx="41">
                  <c:v>0.491600</c:v>
                </c:pt>
                <c:pt idx="42">
                  <c:v>0.500400</c:v>
                </c:pt>
                <c:pt idx="43">
                  <c:v>0.516400</c:v>
                </c:pt>
                <c:pt idx="44">
                  <c:v>0.496000</c:v>
                </c:pt>
                <c:pt idx="45">
                  <c:v>0.516000</c:v>
                </c:pt>
                <c:pt idx="46">
                  <c:v>0.531200</c:v>
                </c:pt>
                <c:pt idx="47">
                  <c:v>0.528400</c:v>
                </c:pt>
                <c:pt idx="48">
                  <c:v>0.529600</c:v>
                </c:pt>
                <c:pt idx="49">
                  <c:v>0.539200</c:v>
                </c:pt>
                <c:pt idx="50">
                  <c:v>0.550800</c:v>
                </c:pt>
                <c:pt idx="51">
                  <c:v>0.548800</c:v>
                </c:pt>
                <c:pt idx="52">
                  <c:v>0.549600</c:v>
                </c:pt>
                <c:pt idx="53">
                  <c:v>0.554400</c:v>
                </c:pt>
                <c:pt idx="54">
                  <c:v>0.554800</c:v>
                </c:pt>
                <c:pt idx="55">
                  <c:v>0.561200</c:v>
                </c:pt>
                <c:pt idx="56">
                  <c:v>0.576800</c:v>
                </c:pt>
                <c:pt idx="57">
                  <c:v>0.577600</c:v>
                </c:pt>
                <c:pt idx="58">
                  <c:v>0.585200</c:v>
                </c:pt>
                <c:pt idx="59">
                  <c:v>0.574000</c:v>
                </c:pt>
                <c:pt idx="60">
                  <c:v>0.586800</c:v>
                </c:pt>
                <c:pt idx="61">
                  <c:v>0.604400</c:v>
                </c:pt>
                <c:pt idx="62">
                  <c:v>0.585200</c:v>
                </c:pt>
                <c:pt idx="63">
                  <c:v>0.592000</c:v>
                </c:pt>
                <c:pt idx="64">
                  <c:v>0.601600</c:v>
                </c:pt>
                <c:pt idx="65">
                  <c:v>0.614400</c:v>
                </c:pt>
                <c:pt idx="66">
                  <c:v>0.610800</c:v>
                </c:pt>
                <c:pt idx="67">
                  <c:v>0.614800</c:v>
                </c:pt>
                <c:pt idx="68">
                  <c:v>0.627200</c:v>
                </c:pt>
                <c:pt idx="69">
                  <c:v>0.626000</c:v>
                </c:pt>
                <c:pt idx="70">
                  <c:v>0.638400</c:v>
                </c:pt>
                <c:pt idx="71">
                  <c:v>0.642400</c:v>
                </c:pt>
                <c:pt idx="72">
                  <c:v>0.641200</c:v>
                </c:pt>
                <c:pt idx="73">
                  <c:v>0.647200</c:v>
                </c:pt>
                <c:pt idx="74">
                  <c:v>0.647200</c:v>
                </c:pt>
                <c:pt idx="75">
                  <c:v>0.656800</c:v>
                </c:pt>
                <c:pt idx="76">
                  <c:v>0.666800</c:v>
                </c:pt>
                <c:pt idx="77">
                  <c:v>0.662000</c:v>
                </c:pt>
                <c:pt idx="78">
                  <c:v>0.671200</c:v>
                </c:pt>
                <c:pt idx="79">
                  <c:v>0.680800</c:v>
                </c:pt>
                <c:pt idx="80">
                  <c:v>0.669200</c:v>
                </c:pt>
                <c:pt idx="81">
                  <c:v>0.672800</c:v>
                </c:pt>
                <c:pt idx="82">
                  <c:v>0.678800</c:v>
                </c:pt>
                <c:pt idx="83">
                  <c:v>0.690400</c:v>
                </c:pt>
                <c:pt idx="84">
                  <c:v>0.679600</c:v>
                </c:pt>
                <c:pt idx="85">
                  <c:v>0.696800</c:v>
                </c:pt>
                <c:pt idx="86">
                  <c:v>0.698800</c:v>
                </c:pt>
                <c:pt idx="87">
                  <c:v>0.698800</c:v>
                </c:pt>
                <c:pt idx="88">
                  <c:v>0.707600</c:v>
                </c:pt>
                <c:pt idx="89">
                  <c:v>0.697200</c:v>
                </c:pt>
                <c:pt idx="90">
                  <c:v>0.713200</c:v>
                </c:pt>
                <c:pt idx="91">
                  <c:v>0.716400</c:v>
                </c:pt>
                <c:pt idx="92">
                  <c:v>0.709600</c:v>
                </c:pt>
                <c:pt idx="93">
                  <c:v>0.712000</c:v>
                </c:pt>
                <c:pt idx="94">
                  <c:v>0.720400</c:v>
                </c:pt>
                <c:pt idx="95">
                  <c:v>0.720800</c:v>
                </c:pt>
                <c:pt idx="96">
                  <c:v>0.715600</c:v>
                </c:pt>
                <c:pt idx="97">
                  <c:v>0.724400</c:v>
                </c:pt>
                <c:pt idx="98">
                  <c:v>0.740400</c:v>
                </c:pt>
                <c:pt idx="99">
                  <c:v>0.734800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0.026400</c:v>
                </c:pt>
                <c:pt idx="1">
                  <c:v>0.101600</c:v>
                </c:pt>
                <c:pt idx="2">
                  <c:v>0.168400</c:v>
                </c:pt>
                <c:pt idx="3">
                  <c:v>0.180800</c:v>
                </c:pt>
                <c:pt idx="4">
                  <c:v>0.207200</c:v>
                </c:pt>
                <c:pt idx="5">
                  <c:v>0.223600</c:v>
                </c:pt>
                <c:pt idx="6">
                  <c:v>0.245600</c:v>
                </c:pt>
                <c:pt idx="7">
                  <c:v>0.256400</c:v>
                </c:pt>
                <c:pt idx="8">
                  <c:v>0.264000</c:v>
                </c:pt>
                <c:pt idx="9">
                  <c:v>0.289600</c:v>
                </c:pt>
                <c:pt idx="10">
                  <c:v>0.294400</c:v>
                </c:pt>
                <c:pt idx="11">
                  <c:v>0.304000</c:v>
                </c:pt>
                <c:pt idx="12">
                  <c:v>0.306800</c:v>
                </c:pt>
                <c:pt idx="13">
                  <c:v>0.316400</c:v>
                </c:pt>
                <c:pt idx="14">
                  <c:v>0.322800</c:v>
                </c:pt>
                <c:pt idx="15">
                  <c:v>0.338400</c:v>
                </c:pt>
                <c:pt idx="16">
                  <c:v>0.348800</c:v>
                </c:pt>
                <c:pt idx="17">
                  <c:v>0.353200</c:v>
                </c:pt>
                <c:pt idx="18">
                  <c:v>0.370800</c:v>
                </c:pt>
                <c:pt idx="19">
                  <c:v>0.373200</c:v>
                </c:pt>
                <c:pt idx="20">
                  <c:v>0.402400</c:v>
                </c:pt>
                <c:pt idx="21">
                  <c:v>0.405600</c:v>
                </c:pt>
                <c:pt idx="22">
                  <c:v>0.434400</c:v>
                </c:pt>
                <c:pt idx="23">
                  <c:v>0.434400</c:v>
                </c:pt>
                <c:pt idx="24">
                  <c:v>0.469200</c:v>
                </c:pt>
                <c:pt idx="25">
                  <c:v>0.472400</c:v>
                </c:pt>
                <c:pt idx="26">
                  <c:v>0.494400</c:v>
                </c:pt>
                <c:pt idx="27">
                  <c:v>0.521200</c:v>
                </c:pt>
                <c:pt idx="28">
                  <c:v>0.529600</c:v>
                </c:pt>
                <c:pt idx="29">
                  <c:v>0.553200</c:v>
                </c:pt>
                <c:pt idx="30">
                  <c:v>0.579600</c:v>
                </c:pt>
                <c:pt idx="31">
                  <c:v>0.584400</c:v>
                </c:pt>
                <c:pt idx="32">
                  <c:v>0.593200</c:v>
                </c:pt>
                <c:pt idx="33">
                  <c:v>0.624400</c:v>
                </c:pt>
                <c:pt idx="34">
                  <c:v>0.630400</c:v>
                </c:pt>
                <c:pt idx="35">
                  <c:v>0.656800</c:v>
                </c:pt>
                <c:pt idx="36">
                  <c:v>0.685200</c:v>
                </c:pt>
                <c:pt idx="37">
                  <c:v>0.687600</c:v>
                </c:pt>
                <c:pt idx="38">
                  <c:v>0.718000</c:v>
                </c:pt>
                <c:pt idx="39">
                  <c:v>0.726400</c:v>
                </c:pt>
                <c:pt idx="40">
                  <c:v>0.731200</c:v>
                </c:pt>
                <c:pt idx="41">
                  <c:v>0.741200</c:v>
                </c:pt>
                <c:pt idx="42">
                  <c:v>0.754000</c:v>
                </c:pt>
                <c:pt idx="43">
                  <c:v>0.759600</c:v>
                </c:pt>
                <c:pt idx="44">
                  <c:v>0.762800</c:v>
                </c:pt>
                <c:pt idx="45">
                  <c:v>0.770000</c:v>
                </c:pt>
                <c:pt idx="46">
                  <c:v>0.772400</c:v>
                </c:pt>
                <c:pt idx="47">
                  <c:v>0.786400</c:v>
                </c:pt>
                <c:pt idx="48">
                  <c:v>0.799200</c:v>
                </c:pt>
                <c:pt idx="49">
                  <c:v>0.820400</c:v>
                </c:pt>
                <c:pt idx="50">
                  <c:v>0.834000</c:v>
                </c:pt>
                <c:pt idx="51">
                  <c:v>0.840400</c:v>
                </c:pt>
                <c:pt idx="52">
                  <c:v>0.850800</c:v>
                </c:pt>
                <c:pt idx="53">
                  <c:v>0.834400</c:v>
                </c:pt>
                <c:pt idx="54">
                  <c:v>0.847600</c:v>
                </c:pt>
                <c:pt idx="55">
                  <c:v>0.858800</c:v>
                </c:pt>
                <c:pt idx="56">
                  <c:v>0.857200</c:v>
                </c:pt>
                <c:pt idx="57">
                  <c:v>0.858400</c:v>
                </c:pt>
                <c:pt idx="58">
                  <c:v>0.850000</c:v>
                </c:pt>
                <c:pt idx="59">
                  <c:v>0.873600</c:v>
                </c:pt>
                <c:pt idx="60">
                  <c:v>0.885200</c:v>
                </c:pt>
                <c:pt idx="61">
                  <c:v>0.884000</c:v>
                </c:pt>
                <c:pt idx="62">
                  <c:v>0.878000</c:v>
                </c:pt>
                <c:pt idx="63">
                  <c:v>0.888800</c:v>
                </c:pt>
                <c:pt idx="64">
                  <c:v>0.890400</c:v>
                </c:pt>
                <c:pt idx="65">
                  <c:v>0.898400</c:v>
                </c:pt>
                <c:pt idx="66">
                  <c:v>0.891600</c:v>
                </c:pt>
                <c:pt idx="67">
                  <c:v>0.899600</c:v>
                </c:pt>
                <c:pt idx="68">
                  <c:v>0.900800</c:v>
                </c:pt>
                <c:pt idx="69">
                  <c:v>0.893600</c:v>
                </c:pt>
                <c:pt idx="70">
                  <c:v>0.903200</c:v>
                </c:pt>
                <c:pt idx="71">
                  <c:v>0.908800</c:v>
                </c:pt>
                <c:pt idx="72">
                  <c:v>0.914800</c:v>
                </c:pt>
                <c:pt idx="73">
                  <c:v>0.926000</c:v>
                </c:pt>
                <c:pt idx="74">
                  <c:v>0.928800</c:v>
                </c:pt>
                <c:pt idx="75">
                  <c:v>0.930400</c:v>
                </c:pt>
                <c:pt idx="76">
                  <c:v>0.927200</c:v>
                </c:pt>
                <c:pt idx="77">
                  <c:v>0.926000</c:v>
                </c:pt>
                <c:pt idx="78">
                  <c:v>0.929200</c:v>
                </c:pt>
                <c:pt idx="79">
                  <c:v>0.926800</c:v>
                </c:pt>
                <c:pt idx="80">
                  <c:v>0.932800</c:v>
                </c:pt>
                <c:pt idx="81">
                  <c:v>0.934800</c:v>
                </c:pt>
                <c:pt idx="82">
                  <c:v>0.926800</c:v>
                </c:pt>
                <c:pt idx="83">
                  <c:v>0.923600</c:v>
                </c:pt>
                <c:pt idx="84">
                  <c:v>0.929600</c:v>
                </c:pt>
                <c:pt idx="85">
                  <c:v>0.932800</c:v>
                </c:pt>
                <c:pt idx="86">
                  <c:v>0.922000</c:v>
                </c:pt>
                <c:pt idx="87">
                  <c:v>0.929200</c:v>
                </c:pt>
                <c:pt idx="88">
                  <c:v>0.936400</c:v>
                </c:pt>
                <c:pt idx="89">
                  <c:v>0.947600</c:v>
                </c:pt>
                <c:pt idx="90">
                  <c:v>0.946400</c:v>
                </c:pt>
                <c:pt idx="91">
                  <c:v>0.933600</c:v>
                </c:pt>
                <c:pt idx="92">
                  <c:v>0.948000</c:v>
                </c:pt>
                <c:pt idx="93">
                  <c:v>0.956400</c:v>
                </c:pt>
                <c:pt idx="94">
                  <c:v>0.938000</c:v>
                </c:pt>
                <c:pt idx="95">
                  <c:v>0.951200</c:v>
                </c:pt>
                <c:pt idx="96">
                  <c:v>0.948000</c:v>
                </c:pt>
                <c:pt idx="97">
                  <c:v>0.951600</c:v>
                </c:pt>
                <c:pt idx="98">
                  <c:v>0.958400</c:v>
                </c:pt>
                <c:pt idx="99">
                  <c:v>0.949600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0.025200</c:v>
                </c:pt>
                <c:pt idx="1">
                  <c:v>0.100000</c:v>
                </c:pt>
                <c:pt idx="2">
                  <c:v>0.132800</c:v>
                </c:pt>
                <c:pt idx="3">
                  <c:v>0.164400</c:v>
                </c:pt>
                <c:pt idx="4">
                  <c:v>0.174800</c:v>
                </c:pt>
                <c:pt idx="5">
                  <c:v>0.205600</c:v>
                </c:pt>
                <c:pt idx="6">
                  <c:v>0.212000</c:v>
                </c:pt>
                <c:pt idx="7">
                  <c:v>0.234000</c:v>
                </c:pt>
                <c:pt idx="8">
                  <c:v>0.258000</c:v>
                </c:pt>
                <c:pt idx="9">
                  <c:v>0.284400</c:v>
                </c:pt>
                <c:pt idx="10">
                  <c:v>0.292800</c:v>
                </c:pt>
                <c:pt idx="11">
                  <c:v>0.310800</c:v>
                </c:pt>
                <c:pt idx="12">
                  <c:v>0.334000</c:v>
                </c:pt>
                <c:pt idx="13">
                  <c:v>0.338400</c:v>
                </c:pt>
                <c:pt idx="14">
                  <c:v>0.361600</c:v>
                </c:pt>
                <c:pt idx="15">
                  <c:v>0.381600</c:v>
                </c:pt>
                <c:pt idx="16">
                  <c:v>0.400000</c:v>
                </c:pt>
                <c:pt idx="17">
                  <c:v>0.427200</c:v>
                </c:pt>
                <c:pt idx="18">
                  <c:v>0.451600</c:v>
                </c:pt>
                <c:pt idx="19">
                  <c:v>0.468800</c:v>
                </c:pt>
                <c:pt idx="20">
                  <c:v>0.481200</c:v>
                </c:pt>
                <c:pt idx="21">
                  <c:v>0.500800</c:v>
                </c:pt>
                <c:pt idx="22">
                  <c:v>0.518400</c:v>
                </c:pt>
                <c:pt idx="23">
                  <c:v>0.535600</c:v>
                </c:pt>
                <c:pt idx="24">
                  <c:v>0.552400</c:v>
                </c:pt>
                <c:pt idx="25">
                  <c:v>0.588400</c:v>
                </c:pt>
                <c:pt idx="26">
                  <c:v>0.600000</c:v>
                </c:pt>
                <c:pt idx="27">
                  <c:v>0.614000</c:v>
                </c:pt>
                <c:pt idx="28">
                  <c:v>0.645600</c:v>
                </c:pt>
                <c:pt idx="29">
                  <c:v>0.645600</c:v>
                </c:pt>
                <c:pt idx="30">
                  <c:v>0.670800</c:v>
                </c:pt>
                <c:pt idx="31">
                  <c:v>0.702800</c:v>
                </c:pt>
                <c:pt idx="32">
                  <c:v>0.692800</c:v>
                </c:pt>
                <c:pt idx="33">
                  <c:v>0.710400</c:v>
                </c:pt>
                <c:pt idx="34">
                  <c:v>0.740000</c:v>
                </c:pt>
                <c:pt idx="35">
                  <c:v>0.754400</c:v>
                </c:pt>
                <c:pt idx="36">
                  <c:v>0.750400</c:v>
                </c:pt>
                <c:pt idx="37">
                  <c:v>0.754000</c:v>
                </c:pt>
                <c:pt idx="38">
                  <c:v>0.802400</c:v>
                </c:pt>
                <c:pt idx="39">
                  <c:v>0.813600</c:v>
                </c:pt>
                <c:pt idx="40">
                  <c:v>0.810800</c:v>
                </c:pt>
                <c:pt idx="41">
                  <c:v>0.812400</c:v>
                </c:pt>
                <c:pt idx="42">
                  <c:v>0.822800</c:v>
                </c:pt>
                <c:pt idx="43">
                  <c:v>0.839600</c:v>
                </c:pt>
                <c:pt idx="44">
                  <c:v>0.834800</c:v>
                </c:pt>
                <c:pt idx="45">
                  <c:v>0.847600</c:v>
                </c:pt>
                <c:pt idx="46">
                  <c:v>0.858400</c:v>
                </c:pt>
                <c:pt idx="47">
                  <c:v>0.855200</c:v>
                </c:pt>
                <c:pt idx="48">
                  <c:v>0.856800</c:v>
                </c:pt>
                <c:pt idx="49">
                  <c:v>0.868400</c:v>
                </c:pt>
                <c:pt idx="50">
                  <c:v>0.854800</c:v>
                </c:pt>
                <c:pt idx="51">
                  <c:v>0.865200</c:v>
                </c:pt>
                <c:pt idx="52">
                  <c:v>0.868800</c:v>
                </c:pt>
                <c:pt idx="53">
                  <c:v>0.874800</c:v>
                </c:pt>
                <c:pt idx="54">
                  <c:v>0.876000</c:v>
                </c:pt>
                <c:pt idx="55">
                  <c:v>0.870000</c:v>
                </c:pt>
                <c:pt idx="56">
                  <c:v>0.886000</c:v>
                </c:pt>
                <c:pt idx="57">
                  <c:v>0.882400</c:v>
                </c:pt>
                <c:pt idx="58">
                  <c:v>0.887200</c:v>
                </c:pt>
                <c:pt idx="59">
                  <c:v>0.899200</c:v>
                </c:pt>
                <c:pt idx="60">
                  <c:v>0.893600</c:v>
                </c:pt>
                <c:pt idx="61">
                  <c:v>0.893200</c:v>
                </c:pt>
                <c:pt idx="62">
                  <c:v>0.895200</c:v>
                </c:pt>
                <c:pt idx="63">
                  <c:v>0.900400</c:v>
                </c:pt>
                <c:pt idx="64">
                  <c:v>0.896800</c:v>
                </c:pt>
                <c:pt idx="65">
                  <c:v>0.907200</c:v>
                </c:pt>
                <c:pt idx="66">
                  <c:v>0.906000</c:v>
                </c:pt>
                <c:pt idx="67">
                  <c:v>0.918800</c:v>
                </c:pt>
                <c:pt idx="68">
                  <c:v>0.922800</c:v>
                </c:pt>
                <c:pt idx="69">
                  <c:v>0.910800</c:v>
                </c:pt>
                <c:pt idx="70">
                  <c:v>0.906400</c:v>
                </c:pt>
                <c:pt idx="71">
                  <c:v>0.915600</c:v>
                </c:pt>
                <c:pt idx="72">
                  <c:v>0.934800</c:v>
                </c:pt>
                <c:pt idx="73">
                  <c:v>0.936400</c:v>
                </c:pt>
                <c:pt idx="74">
                  <c:v>0.943200</c:v>
                </c:pt>
                <c:pt idx="75">
                  <c:v>0.940000</c:v>
                </c:pt>
                <c:pt idx="76">
                  <c:v>0.932400</c:v>
                </c:pt>
                <c:pt idx="77">
                  <c:v>0.941200</c:v>
                </c:pt>
                <c:pt idx="78">
                  <c:v>0.941600</c:v>
                </c:pt>
                <c:pt idx="79">
                  <c:v>0.943200</c:v>
                </c:pt>
                <c:pt idx="80">
                  <c:v>0.940800</c:v>
                </c:pt>
                <c:pt idx="81">
                  <c:v>0.947600</c:v>
                </c:pt>
                <c:pt idx="82">
                  <c:v>0.945200</c:v>
                </c:pt>
                <c:pt idx="83">
                  <c:v>0.950800</c:v>
                </c:pt>
                <c:pt idx="84">
                  <c:v>0.955200</c:v>
                </c:pt>
                <c:pt idx="85">
                  <c:v>0.954000</c:v>
                </c:pt>
                <c:pt idx="86">
                  <c:v>0.950800</c:v>
                </c:pt>
                <c:pt idx="87">
                  <c:v>0.965600</c:v>
                </c:pt>
                <c:pt idx="88">
                  <c:v>0.969200</c:v>
                </c:pt>
                <c:pt idx="89">
                  <c:v>0.965600</c:v>
                </c:pt>
                <c:pt idx="90">
                  <c:v>0.956000</c:v>
                </c:pt>
                <c:pt idx="91">
                  <c:v>0.960400</c:v>
                </c:pt>
                <c:pt idx="92">
                  <c:v>0.960400</c:v>
                </c:pt>
                <c:pt idx="93">
                  <c:v>0.973200</c:v>
                </c:pt>
                <c:pt idx="94">
                  <c:v>0.966400</c:v>
                </c:pt>
                <c:pt idx="95">
                  <c:v>0.960000</c:v>
                </c:pt>
                <c:pt idx="96">
                  <c:v>0.958800</c:v>
                </c:pt>
                <c:pt idx="97">
                  <c:v>0.958400</c:v>
                </c:pt>
                <c:pt idx="98">
                  <c:v>0.963200</c:v>
                </c:pt>
                <c:pt idx="99">
                  <c:v>0.968400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0.026400</c:v>
                </c:pt>
                <c:pt idx="1">
                  <c:v>0.151200</c:v>
                </c:pt>
                <c:pt idx="2">
                  <c:v>0.204000</c:v>
                </c:pt>
                <c:pt idx="3">
                  <c:v>0.207600</c:v>
                </c:pt>
                <c:pt idx="4">
                  <c:v>0.236800</c:v>
                </c:pt>
                <c:pt idx="5">
                  <c:v>0.237600</c:v>
                </c:pt>
                <c:pt idx="6">
                  <c:v>0.268000</c:v>
                </c:pt>
                <c:pt idx="7">
                  <c:v>0.285600</c:v>
                </c:pt>
                <c:pt idx="8">
                  <c:v>0.311600</c:v>
                </c:pt>
                <c:pt idx="9">
                  <c:v>0.338400</c:v>
                </c:pt>
                <c:pt idx="10">
                  <c:v>0.374000</c:v>
                </c:pt>
                <c:pt idx="11">
                  <c:v>0.390800</c:v>
                </c:pt>
                <c:pt idx="12">
                  <c:v>0.412800</c:v>
                </c:pt>
                <c:pt idx="13">
                  <c:v>0.424000</c:v>
                </c:pt>
                <c:pt idx="14">
                  <c:v>0.440800</c:v>
                </c:pt>
                <c:pt idx="15">
                  <c:v>0.450000</c:v>
                </c:pt>
                <c:pt idx="16">
                  <c:v>0.454800</c:v>
                </c:pt>
                <c:pt idx="17">
                  <c:v>0.484400</c:v>
                </c:pt>
                <c:pt idx="18">
                  <c:v>0.513600</c:v>
                </c:pt>
                <c:pt idx="19">
                  <c:v>0.538800</c:v>
                </c:pt>
                <c:pt idx="20">
                  <c:v>0.561200</c:v>
                </c:pt>
                <c:pt idx="21">
                  <c:v>0.582000</c:v>
                </c:pt>
                <c:pt idx="22">
                  <c:v>0.609600</c:v>
                </c:pt>
                <c:pt idx="23">
                  <c:v>0.638800</c:v>
                </c:pt>
                <c:pt idx="24">
                  <c:v>0.659600</c:v>
                </c:pt>
                <c:pt idx="25">
                  <c:v>0.700000</c:v>
                </c:pt>
                <c:pt idx="26">
                  <c:v>0.699600</c:v>
                </c:pt>
                <c:pt idx="27">
                  <c:v>0.719200</c:v>
                </c:pt>
                <c:pt idx="28">
                  <c:v>0.723200</c:v>
                </c:pt>
                <c:pt idx="29">
                  <c:v>0.740000</c:v>
                </c:pt>
                <c:pt idx="30">
                  <c:v>0.733200</c:v>
                </c:pt>
                <c:pt idx="31">
                  <c:v>0.742800</c:v>
                </c:pt>
                <c:pt idx="32">
                  <c:v>0.770400</c:v>
                </c:pt>
                <c:pt idx="33">
                  <c:v>0.767200</c:v>
                </c:pt>
                <c:pt idx="34">
                  <c:v>0.766800</c:v>
                </c:pt>
                <c:pt idx="35">
                  <c:v>0.783200</c:v>
                </c:pt>
                <c:pt idx="36">
                  <c:v>0.796400</c:v>
                </c:pt>
                <c:pt idx="37">
                  <c:v>0.804000</c:v>
                </c:pt>
                <c:pt idx="38">
                  <c:v>0.803200</c:v>
                </c:pt>
                <c:pt idx="39">
                  <c:v>0.821200</c:v>
                </c:pt>
                <c:pt idx="40">
                  <c:v>0.832800</c:v>
                </c:pt>
                <c:pt idx="41">
                  <c:v>0.834800</c:v>
                </c:pt>
                <c:pt idx="42">
                  <c:v>0.843600</c:v>
                </c:pt>
                <c:pt idx="43">
                  <c:v>0.851200</c:v>
                </c:pt>
                <c:pt idx="44">
                  <c:v>0.871200</c:v>
                </c:pt>
                <c:pt idx="45">
                  <c:v>0.867200</c:v>
                </c:pt>
                <c:pt idx="46">
                  <c:v>0.876000</c:v>
                </c:pt>
                <c:pt idx="47">
                  <c:v>0.856000</c:v>
                </c:pt>
                <c:pt idx="48">
                  <c:v>0.882000</c:v>
                </c:pt>
                <c:pt idx="49">
                  <c:v>0.892000</c:v>
                </c:pt>
                <c:pt idx="50">
                  <c:v>0.880800</c:v>
                </c:pt>
                <c:pt idx="51">
                  <c:v>0.898800</c:v>
                </c:pt>
                <c:pt idx="52">
                  <c:v>0.898400</c:v>
                </c:pt>
                <c:pt idx="53">
                  <c:v>0.905200</c:v>
                </c:pt>
                <c:pt idx="54">
                  <c:v>0.917600</c:v>
                </c:pt>
                <c:pt idx="55">
                  <c:v>0.912400</c:v>
                </c:pt>
                <c:pt idx="56">
                  <c:v>0.916800</c:v>
                </c:pt>
                <c:pt idx="57">
                  <c:v>0.932800</c:v>
                </c:pt>
                <c:pt idx="58">
                  <c:v>0.928800</c:v>
                </c:pt>
                <c:pt idx="59">
                  <c:v>0.930400</c:v>
                </c:pt>
                <c:pt idx="60">
                  <c:v>0.943200</c:v>
                </c:pt>
                <c:pt idx="61">
                  <c:v>0.950800</c:v>
                </c:pt>
                <c:pt idx="62">
                  <c:v>0.940000</c:v>
                </c:pt>
                <c:pt idx="63">
                  <c:v>0.940400</c:v>
                </c:pt>
                <c:pt idx="64">
                  <c:v>0.947600</c:v>
                </c:pt>
                <c:pt idx="65">
                  <c:v>0.936400</c:v>
                </c:pt>
                <c:pt idx="66">
                  <c:v>0.941600</c:v>
                </c:pt>
                <c:pt idx="67">
                  <c:v>0.952400</c:v>
                </c:pt>
                <c:pt idx="68">
                  <c:v>0.964000</c:v>
                </c:pt>
                <c:pt idx="69">
                  <c:v>0.956000</c:v>
                </c:pt>
                <c:pt idx="70">
                  <c:v>0.957600</c:v>
                </c:pt>
                <c:pt idx="71">
                  <c:v>0.953600</c:v>
                </c:pt>
                <c:pt idx="72">
                  <c:v>0.964400</c:v>
                </c:pt>
                <c:pt idx="73">
                  <c:v>0.963200</c:v>
                </c:pt>
                <c:pt idx="74">
                  <c:v>0.961200</c:v>
                </c:pt>
                <c:pt idx="75">
                  <c:v>0.965200</c:v>
                </c:pt>
                <c:pt idx="76">
                  <c:v>0.965200</c:v>
                </c:pt>
                <c:pt idx="77">
                  <c:v>0.967200</c:v>
                </c:pt>
                <c:pt idx="78">
                  <c:v>0.966400</c:v>
                </c:pt>
                <c:pt idx="79">
                  <c:v>0.971600</c:v>
                </c:pt>
                <c:pt idx="80">
                  <c:v>0.969600</c:v>
                </c:pt>
                <c:pt idx="81">
                  <c:v>0.969600</c:v>
                </c:pt>
                <c:pt idx="82">
                  <c:v>0.965600</c:v>
                </c:pt>
                <c:pt idx="83">
                  <c:v>0.961600</c:v>
                </c:pt>
                <c:pt idx="84">
                  <c:v>0.970000</c:v>
                </c:pt>
                <c:pt idx="85">
                  <c:v>0.970800</c:v>
                </c:pt>
                <c:pt idx="86">
                  <c:v>0.966400</c:v>
                </c:pt>
                <c:pt idx="87">
                  <c:v>0.970800</c:v>
                </c:pt>
                <c:pt idx="88">
                  <c:v>0.966000</c:v>
                </c:pt>
                <c:pt idx="89">
                  <c:v>0.978800</c:v>
                </c:pt>
                <c:pt idx="90">
                  <c:v>0.971600</c:v>
                </c:pt>
                <c:pt idx="91">
                  <c:v>0.966800</c:v>
                </c:pt>
                <c:pt idx="92">
                  <c:v>0.970000</c:v>
                </c:pt>
                <c:pt idx="93">
                  <c:v>0.976400</c:v>
                </c:pt>
                <c:pt idx="94">
                  <c:v>0.970800</c:v>
                </c:pt>
                <c:pt idx="95">
                  <c:v>0.976800</c:v>
                </c:pt>
                <c:pt idx="96">
                  <c:v>0.969200</c:v>
                </c:pt>
                <c:pt idx="97">
                  <c:v>0.970000</c:v>
                </c:pt>
                <c:pt idx="98">
                  <c:v>0.970400</c:v>
                </c:pt>
                <c:pt idx="99">
                  <c:v>0.978000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0.012400</c:v>
                </c:pt>
                <c:pt idx="1">
                  <c:v>0.078800</c:v>
                </c:pt>
                <c:pt idx="2">
                  <c:v>0.129200</c:v>
                </c:pt>
                <c:pt idx="3">
                  <c:v>0.144000</c:v>
                </c:pt>
                <c:pt idx="4">
                  <c:v>0.183600</c:v>
                </c:pt>
                <c:pt idx="5">
                  <c:v>0.212000</c:v>
                </c:pt>
                <c:pt idx="6">
                  <c:v>0.251600</c:v>
                </c:pt>
                <c:pt idx="7">
                  <c:v>0.265200</c:v>
                </c:pt>
                <c:pt idx="8">
                  <c:v>0.295600</c:v>
                </c:pt>
                <c:pt idx="9">
                  <c:v>0.319200</c:v>
                </c:pt>
                <c:pt idx="10">
                  <c:v>0.369600</c:v>
                </c:pt>
                <c:pt idx="11">
                  <c:v>0.391600</c:v>
                </c:pt>
                <c:pt idx="12">
                  <c:v>0.432000</c:v>
                </c:pt>
                <c:pt idx="13">
                  <c:v>0.472400</c:v>
                </c:pt>
                <c:pt idx="14">
                  <c:v>0.506000</c:v>
                </c:pt>
                <c:pt idx="15">
                  <c:v>0.521200</c:v>
                </c:pt>
                <c:pt idx="16">
                  <c:v>0.563600</c:v>
                </c:pt>
                <c:pt idx="17">
                  <c:v>0.594800</c:v>
                </c:pt>
                <c:pt idx="18">
                  <c:v>0.604400</c:v>
                </c:pt>
                <c:pt idx="19">
                  <c:v>0.634000</c:v>
                </c:pt>
                <c:pt idx="20">
                  <c:v>0.651200</c:v>
                </c:pt>
                <c:pt idx="21">
                  <c:v>0.675600</c:v>
                </c:pt>
                <c:pt idx="22">
                  <c:v>0.683600</c:v>
                </c:pt>
                <c:pt idx="23">
                  <c:v>0.717600</c:v>
                </c:pt>
                <c:pt idx="24">
                  <c:v>0.712800</c:v>
                </c:pt>
                <c:pt idx="25">
                  <c:v>0.719600</c:v>
                </c:pt>
                <c:pt idx="26">
                  <c:v>0.745600</c:v>
                </c:pt>
                <c:pt idx="27">
                  <c:v>0.762000</c:v>
                </c:pt>
                <c:pt idx="28">
                  <c:v>0.777200</c:v>
                </c:pt>
                <c:pt idx="29">
                  <c:v>0.800400</c:v>
                </c:pt>
                <c:pt idx="30">
                  <c:v>0.807600</c:v>
                </c:pt>
                <c:pt idx="31">
                  <c:v>0.811200</c:v>
                </c:pt>
                <c:pt idx="32">
                  <c:v>0.830800</c:v>
                </c:pt>
                <c:pt idx="33">
                  <c:v>0.827200</c:v>
                </c:pt>
                <c:pt idx="34">
                  <c:v>0.859200</c:v>
                </c:pt>
                <c:pt idx="35">
                  <c:v>0.876000</c:v>
                </c:pt>
                <c:pt idx="36">
                  <c:v>0.874800</c:v>
                </c:pt>
                <c:pt idx="37">
                  <c:v>0.889600</c:v>
                </c:pt>
                <c:pt idx="38">
                  <c:v>0.897200</c:v>
                </c:pt>
                <c:pt idx="39">
                  <c:v>0.916000</c:v>
                </c:pt>
                <c:pt idx="40">
                  <c:v>0.918400</c:v>
                </c:pt>
                <c:pt idx="41">
                  <c:v>0.914000</c:v>
                </c:pt>
                <c:pt idx="42">
                  <c:v>0.922000</c:v>
                </c:pt>
                <c:pt idx="43">
                  <c:v>0.931200</c:v>
                </c:pt>
                <c:pt idx="44">
                  <c:v>0.930000</c:v>
                </c:pt>
                <c:pt idx="45">
                  <c:v>0.940000</c:v>
                </c:pt>
                <c:pt idx="46">
                  <c:v>0.941600</c:v>
                </c:pt>
                <c:pt idx="47">
                  <c:v>0.940400</c:v>
                </c:pt>
                <c:pt idx="48">
                  <c:v>0.941600</c:v>
                </c:pt>
                <c:pt idx="49">
                  <c:v>0.954800</c:v>
                </c:pt>
                <c:pt idx="50">
                  <c:v>0.954000</c:v>
                </c:pt>
                <c:pt idx="51">
                  <c:v>0.959600</c:v>
                </c:pt>
                <c:pt idx="52">
                  <c:v>0.958000</c:v>
                </c:pt>
                <c:pt idx="53">
                  <c:v>0.947200</c:v>
                </c:pt>
                <c:pt idx="54">
                  <c:v>0.950800</c:v>
                </c:pt>
                <c:pt idx="55">
                  <c:v>0.972400</c:v>
                </c:pt>
                <c:pt idx="56">
                  <c:v>0.969200</c:v>
                </c:pt>
                <c:pt idx="57">
                  <c:v>0.950400</c:v>
                </c:pt>
                <c:pt idx="58">
                  <c:v>0.956000</c:v>
                </c:pt>
                <c:pt idx="59">
                  <c:v>0.976400</c:v>
                </c:pt>
                <c:pt idx="60">
                  <c:v>0.958800</c:v>
                </c:pt>
                <c:pt idx="61">
                  <c:v>0.968800</c:v>
                </c:pt>
                <c:pt idx="62">
                  <c:v>0.984400</c:v>
                </c:pt>
                <c:pt idx="63">
                  <c:v>0.992400</c:v>
                </c:pt>
                <c:pt idx="64">
                  <c:v>0.987200</c:v>
                </c:pt>
                <c:pt idx="65">
                  <c:v>0.980800</c:v>
                </c:pt>
                <c:pt idx="66">
                  <c:v>0.978000</c:v>
                </c:pt>
                <c:pt idx="67">
                  <c:v>0.992400</c:v>
                </c:pt>
                <c:pt idx="68">
                  <c:v>0.990800</c:v>
                </c:pt>
                <c:pt idx="69">
                  <c:v>0.990400</c:v>
                </c:pt>
                <c:pt idx="70">
                  <c:v>0.993600</c:v>
                </c:pt>
                <c:pt idx="71">
                  <c:v>0.990400</c:v>
                </c:pt>
                <c:pt idx="72">
                  <c:v>0.987200</c:v>
                </c:pt>
                <c:pt idx="73">
                  <c:v>0.987600</c:v>
                </c:pt>
                <c:pt idx="74">
                  <c:v>0.997200</c:v>
                </c:pt>
                <c:pt idx="75">
                  <c:v>0.991200</c:v>
                </c:pt>
                <c:pt idx="76">
                  <c:v>0.995200</c:v>
                </c:pt>
                <c:pt idx="77">
                  <c:v>0.997200</c:v>
                </c:pt>
                <c:pt idx="78">
                  <c:v>0.998000</c:v>
                </c:pt>
                <c:pt idx="79">
                  <c:v>0.998800</c:v>
                </c:pt>
                <c:pt idx="80">
                  <c:v>0.992800</c:v>
                </c:pt>
                <c:pt idx="81">
                  <c:v>0.999200</c:v>
                </c:pt>
                <c:pt idx="82">
                  <c:v>0.998000</c:v>
                </c:pt>
                <c:pt idx="83">
                  <c:v>0.989200</c:v>
                </c:pt>
                <c:pt idx="84">
                  <c:v>0.999600</c:v>
                </c:pt>
                <c:pt idx="85">
                  <c:v>0.996000</c:v>
                </c:pt>
                <c:pt idx="86">
                  <c:v>0.997200</c:v>
                </c:pt>
                <c:pt idx="87">
                  <c:v>0.998800</c:v>
                </c:pt>
                <c:pt idx="88">
                  <c:v>0.998800</c:v>
                </c:pt>
                <c:pt idx="89">
                  <c:v>0.992800</c:v>
                </c:pt>
                <c:pt idx="90">
                  <c:v>0.999600</c:v>
                </c:pt>
                <c:pt idx="91">
                  <c:v>0.997600</c:v>
                </c:pt>
                <c:pt idx="92">
                  <c:v>1.000000</c:v>
                </c:pt>
                <c:pt idx="93">
                  <c:v>0.999600</c:v>
                </c:pt>
                <c:pt idx="94">
                  <c:v>1.000000</c:v>
                </c:pt>
                <c:pt idx="95">
                  <c:v>1.000000</c:v>
                </c:pt>
                <c:pt idx="96">
                  <c:v>0.998800</c:v>
                </c:pt>
                <c:pt idx="97">
                  <c:v>1.000000</c:v>
                </c:pt>
                <c:pt idx="98">
                  <c:v>0.992000</c:v>
                </c:pt>
                <c:pt idx="99">
                  <c:v>0.998800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0.027600</c:v>
                </c:pt>
                <c:pt idx="1">
                  <c:v>0.137600</c:v>
                </c:pt>
                <c:pt idx="2">
                  <c:v>0.232000</c:v>
                </c:pt>
                <c:pt idx="3">
                  <c:v>0.260000</c:v>
                </c:pt>
                <c:pt idx="4">
                  <c:v>0.286000</c:v>
                </c:pt>
                <c:pt idx="5">
                  <c:v>0.311600</c:v>
                </c:pt>
                <c:pt idx="6">
                  <c:v>0.341600</c:v>
                </c:pt>
                <c:pt idx="7">
                  <c:v>0.365200</c:v>
                </c:pt>
                <c:pt idx="8">
                  <c:v>0.383200</c:v>
                </c:pt>
                <c:pt idx="9">
                  <c:v>0.419600</c:v>
                </c:pt>
                <c:pt idx="10">
                  <c:v>0.452000</c:v>
                </c:pt>
                <c:pt idx="11">
                  <c:v>0.500000</c:v>
                </c:pt>
                <c:pt idx="12">
                  <c:v>0.541200</c:v>
                </c:pt>
                <c:pt idx="13">
                  <c:v>0.586400</c:v>
                </c:pt>
                <c:pt idx="14">
                  <c:v>0.613600</c:v>
                </c:pt>
                <c:pt idx="15">
                  <c:v>0.662400</c:v>
                </c:pt>
                <c:pt idx="16">
                  <c:v>0.696000</c:v>
                </c:pt>
                <c:pt idx="17">
                  <c:v>0.733200</c:v>
                </c:pt>
                <c:pt idx="18">
                  <c:v>0.758400</c:v>
                </c:pt>
                <c:pt idx="19">
                  <c:v>0.798800</c:v>
                </c:pt>
                <c:pt idx="20">
                  <c:v>0.818400</c:v>
                </c:pt>
                <c:pt idx="21">
                  <c:v>0.845600</c:v>
                </c:pt>
                <c:pt idx="22">
                  <c:v>0.848000</c:v>
                </c:pt>
                <c:pt idx="23">
                  <c:v>0.874000</c:v>
                </c:pt>
                <c:pt idx="24">
                  <c:v>0.881200</c:v>
                </c:pt>
                <c:pt idx="25">
                  <c:v>0.896800</c:v>
                </c:pt>
                <c:pt idx="26">
                  <c:v>0.899600</c:v>
                </c:pt>
                <c:pt idx="27">
                  <c:v>0.916000</c:v>
                </c:pt>
                <c:pt idx="28">
                  <c:v>0.918800</c:v>
                </c:pt>
                <c:pt idx="29">
                  <c:v>0.932400</c:v>
                </c:pt>
                <c:pt idx="30">
                  <c:v>0.930000</c:v>
                </c:pt>
                <c:pt idx="31">
                  <c:v>0.937200</c:v>
                </c:pt>
                <c:pt idx="32">
                  <c:v>0.936800</c:v>
                </c:pt>
                <c:pt idx="33">
                  <c:v>0.933200</c:v>
                </c:pt>
                <c:pt idx="34">
                  <c:v>0.933600</c:v>
                </c:pt>
                <c:pt idx="35">
                  <c:v>0.937200</c:v>
                </c:pt>
                <c:pt idx="36">
                  <c:v>0.947600</c:v>
                </c:pt>
                <c:pt idx="37">
                  <c:v>0.948400</c:v>
                </c:pt>
                <c:pt idx="38">
                  <c:v>0.944400</c:v>
                </c:pt>
                <c:pt idx="39">
                  <c:v>0.954000</c:v>
                </c:pt>
                <c:pt idx="40">
                  <c:v>0.968400</c:v>
                </c:pt>
                <c:pt idx="41">
                  <c:v>0.968800</c:v>
                </c:pt>
                <c:pt idx="42">
                  <c:v>0.974000</c:v>
                </c:pt>
                <c:pt idx="43">
                  <c:v>0.970400</c:v>
                </c:pt>
                <c:pt idx="44">
                  <c:v>0.974400</c:v>
                </c:pt>
                <c:pt idx="45">
                  <c:v>0.974800</c:v>
                </c:pt>
                <c:pt idx="46">
                  <c:v>0.974000</c:v>
                </c:pt>
                <c:pt idx="47">
                  <c:v>0.986000</c:v>
                </c:pt>
                <c:pt idx="48">
                  <c:v>0.978400</c:v>
                </c:pt>
                <c:pt idx="49">
                  <c:v>0.985600</c:v>
                </c:pt>
                <c:pt idx="50">
                  <c:v>0.984400</c:v>
                </c:pt>
                <c:pt idx="51">
                  <c:v>0.993600</c:v>
                </c:pt>
                <c:pt idx="52">
                  <c:v>0.984400</c:v>
                </c:pt>
                <c:pt idx="53">
                  <c:v>0.986000</c:v>
                </c:pt>
                <c:pt idx="54">
                  <c:v>0.982400</c:v>
                </c:pt>
                <c:pt idx="55">
                  <c:v>0.985200</c:v>
                </c:pt>
                <c:pt idx="56">
                  <c:v>0.987200</c:v>
                </c:pt>
                <c:pt idx="57">
                  <c:v>0.989600</c:v>
                </c:pt>
                <c:pt idx="58">
                  <c:v>0.989200</c:v>
                </c:pt>
                <c:pt idx="59">
                  <c:v>0.994000</c:v>
                </c:pt>
                <c:pt idx="60">
                  <c:v>0.991600</c:v>
                </c:pt>
                <c:pt idx="61">
                  <c:v>0.992800</c:v>
                </c:pt>
                <c:pt idx="62">
                  <c:v>0.993200</c:v>
                </c:pt>
                <c:pt idx="63">
                  <c:v>0.995600</c:v>
                </c:pt>
                <c:pt idx="64">
                  <c:v>0.997600</c:v>
                </c:pt>
                <c:pt idx="65">
                  <c:v>0.994800</c:v>
                </c:pt>
                <c:pt idx="66">
                  <c:v>0.996000</c:v>
                </c:pt>
                <c:pt idx="67">
                  <c:v>1.000000</c:v>
                </c:pt>
                <c:pt idx="68">
                  <c:v>0.999600</c:v>
                </c:pt>
                <c:pt idx="69">
                  <c:v>1.000000</c:v>
                </c:pt>
                <c:pt idx="70">
                  <c:v>0.998800</c:v>
                </c:pt>
                <c:pt idx="71">
                  <c:v>0.988000</c:v>
                </c:pt>
                <c:pt idx="72">
                  <c:v>0.983200</c:v>
                </c:pt>
                <c:pt idx="73">
                  <c:v>0.994800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0.995200</c:v>
                </c:pt>
                <c:pt idx="81">
                  <c:v>1.000000</c:v>
                </c:pt>
                <c:pt idx="82">
                  <c:v>0.999600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0.032000</c:v>
                </c:pt>
                <c:pt idx="1">
                  <c:v>0.141200</c:v>
                </c:pt>
                <c:pt idx="2">
                  <c:v>0.202400</c:v>
                </c:pt>
                <c:pt idx="3">
                  <c:v>0.224400</c:v>
                </c:pt>
                <c:pt idx="4">
                  <c:v>0.268800</c:v>
                </c:pt>
                <c:pt idx="5">
                  <c:v>0.324400</c:v>
                </c:pt>
                <c:pt idx="6">
                  <c:v>0.346000</c:v>
                </c:pt>
                <c:pt idx="7">
                  <c:v>0.382400</c:v>
                </c:pt>
                <c:pt idx="8">
                  <c:v>0.413200</c:v>
                </c:pt>
                <c:pt idx="9">
                  <c:v>0.444400</c:v>
                </c:pt>
                <c:pt idx="10">
                  <c:v>0.488800</c:v>
                </c:pt>
                <c:pt idx="11">
                  <c:v>0.530000</c:v>
                </c:pt>
                <c:pt idx="12">
                  <c:v>0.585600</c:v>
                </c:pt>
                <c:pt idx="13">
                  <c:v>0.614800</c:v>
                </c:pt>
                <c:pt idx="14">
                  <c:v>0.655600</c:v>
                </c:pt>
                <c:pt idx="15">
                  <c:v>0.666800</c:v>
                </c:pt>
                <c:pt idx="16">
                  <c:v>0.701200</c:v>
                </c:pt>
                <c:pt idx="17">
                  <c:v>0.728800</c:v>
                </c:pt>
                <c:pt idx="18">
                  <c:v>0.755200</c:v>
                </c:pt>
                <c:pt idx="19">
                  <c:v>0.793600</c:v>
                </c:pt>
                <c:pt idx="20">
                  <c:v>0.804800</c:v>
                </c:pt>
                <c:pt idx="21">
                  <c:v>0.836800</c:v>
                </c:pt>
                <c:pt idx="22">
                  <c:v>0.850400</c:v>
                </c:pt>
                <c:pt idx="23">
                  <c:v>0.866800</c:v>
                </c:pt>
                <c:pt idx="24">
                  <c:v>0.866800</c:v>
                </c:pt>
                <c:pt idx="25">
                  <c:v>0.888000</c:v>
                </c:pt>
                <c:pt idx="26">
                  <c:v>0.904800</c:v>
                </c:pt>
                <c:pt idx="27">
                  <c:v>0.906400</c:v>
                </c:pt>
                <c:pt idx="28">
                  <c:v>0.914400</c:v>
                </c:pt>
                <c:pt idx="29">
                  <c:v>0.927200</c:v>
                </c:pt>
                <c:pt idx="30">
                  <c:v>0.925600</c:v>
                </c:pt>
                <c:pt idx="31">
                  <c:v>0.931200</c:v>
                </c:pt>
                <c:pt idx="32">
                  <c:v>0.933600</c:v>
                </c:pt>
                <c:pt idx="33">
                  <c:v>0.927200</c:v>
                </c:pt>
                <c:pt idx="34">
                  <c:v>0.949200</c:v>
                </c:pt>
                <c:pt idx="35">
                  <c:v>0.943600</c:v>
                </c:pt>
                <c:pt idx="36">
                  <c:v>0.954800</c:v>
                </c:pt>
                <c:pt idx="37">
                  <c:v>0.956800</c:v>
                </c:pt>
                <c:pt idx="38">
                  <c:v>0.960400</c:v>
                </c:pt>
                <c:pt idx="39">
                  <c:v>0.960400</c:v>
                </c:pt>
                <c:pt idx="40">
                  <c:v>0.960000</c:v>
                </c:pt>
                <c:pt idx="41">
                  <c:v>0.961600</c:v>
                </c:pt>
                <c:pt idx="42">
                  <c:v>0.962000</c:v>
                </c:pt>
                <c:pt idx="43">
                  <c:v>0.966000</c:v>
                </c:pt>
                <c:pt idx="44">
                  <c:v>0.964000</c:v>
                </c:pt>
                <c:pt idx="45">
                  <c:v>0.961600</c:v>
                </c:pt>
                <c:pt idx="46">
                  <c:v>0.974000</c:v>
                </c:pt>
                <c:pt idx="47">
                  <c:v>0.961600</c:v>
                </c:pt>
                <c:pt idx="48">
                  <c:v>0.977200</c:v>
                </c:pt>
                <c:pt idx="49">
                  <c:v>0.976800</c:v>
                </c:pt>
                <c:pt idx="50">
                  <c:v>0.974000</c:v>
                </c:pt>
                <c:pt idx="51">
                  <c:v>0.966800</c:v>
                </c:pt>
                <c:pt idx="52">
                  <c:v>0.969600</c:v>
                </c:pt>
                <c:pt idx="53">
                  <c:v>0.977200</c:v>
                </c:pt>
                <c:pt idx="54">
                  <c:v>0.970800</c:v>
                </c:pt>
                <c:pt idx="55">
                  <c:v>0.972000</c:v>
                </c:pt>
                <c:pt idx="56">
                  <c:v>0.974800</c:v>
                </c:pt>
                <c:pt idx="57">
                  <c:v>0.980000</c:v>
                </c:pt>
                <c:pt idx="58">
                  <c:v>0.978000</c:v>
                </c:pt>
                <c:pt idx="59">
                  <c:v>0.987600</c:v>
                </c:pt>
                <c:pt idx="60">
                  <c:v>0.982800</c:v>
                </c:pt>
                <c:pt idx="61">
                  <c:v>0.983200</c:v>
                </c:pt>
                <c:pt idx="62">
                  <c:v>0.980000</c:v>
                </c:pt>
                <c:pt idx="63">
                  <c:v>0.980000</c:v>
                </c:pt>
                <c:pt idx="64">
                  <c:v>0.975200</c:v>
                </c:pt>
                <c:pt idx="65">
                  <c:v>0.974400</c:v>
                </c:pt>
                <c:pt idx="66">
                  <c:v>0.979600</c:v>
                </c:pt>
                <c:pt idx="67">
                  <c:v>0.976400</c:v>
                </c:pt>
                <c:pt idx="68">
                  <c:v>0.976400</c:v>
                </c:pt>
                <c:pt idx="69">
                  <c:v>0.982400</c:v>
                </c:pt>
                <c:pt idx="70">
                  <c:v>0.978400</c:v>
                </c:pt>
                <c:pt idx="71">
                  <c:v>0.976400</c:v>
                </c:pt>
                <c:pt idx="72">
                  <c:v>0.974000</c:v>
                </c:pt>
                <c:pt idx="73">
                  <c:v>0.987200</c:v>
                </c:pt>
                <c:pt idx="74">
                  <c:v>0.974400</c:v>
                </c:pt>
                <c:pt idx="75">
                  <c:v>0.986000</c:v>
                </c:pt>
                <c:pt idx="76">
                  <c:v>0.983200</c:v>
                </c:pt>
                <c:pt idx="77">
                  <c:v>0.982000</c:v>
                </c:pt>
                <c:pt idx="78">
                  <c:v>0.985600</c:v>
                </c:pt>
                <c:pt idx="79">
                  <c:v>0.982400</c:v>
                </c:pt>
                <c:pt idx="80">
                  <c:v>0.980400</c:v>
                </c:pt>
                <c:pt idx="81">
                  <c:v>0.982400</c:v>
                </c:pt>
                <c:pt idx="82">
                  <c:v>0.986800</c:v>
                </c:pt>
                <c:pt idx="83">
                  <c:v>0.979200</c:v>
                </c:pt>
                <c:pt idx="84">
                  <c:v>0.981600</c:v>
                </c:pt>
                <c:pt idx="85">
                  <c:v>0.973600</c:v>
                </c:pt>
                <c:pt idx="86">
                  <c:v>0.985600</c:v>
                </c:pt>
                <c:pt idx="87">
                  <c:v>0.984000</c:v>
                </c:pt>
                <c:pt idx="88">
                  <c:v>0.986400</c:v>
                </c:pt>
                <c:pt idx="89">
                  <c:v>0.982800</c:v>
                </c:pt>
                <c:pt idx="90">
                  <c:v>0.987600</c:v>
                </c:pt>
                <c:pt idx="91">
                  <c:v>0.986400</c:v>
                </c:pt>
                <c:pt idx="92">
                  <c:v>0.975200</c:v>
                </c:pt>
                <c:pt idx="93">
                  <c:v>0.978000</c:v>
                </c:pt>
                <c:pt idx="94">
                  <c:v>0.982000</c:v>
                </c:pt>
                <c:pt idx="95">
                  <c:v>0.986400</c:v>
                </c:pt>
                <c:pt idx="96">
                  <c:v>0.986000</c:v>
                </c:pt>
                <c:pt idx="97">
                  <c:v>0.985600</c:v>
                </c:pt>
                <c:pt idx="98">
                  <c:v>0.983200</c:v>
                </c:pt>
                <c:pt idx="99">
                  <c:v>0.983200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0.019200</c:v>
                </c:pt>
                <c:pt idx="1">
                  <c:v>0.142800</c:v>
                </c:pt>
                <c:pt idx="2">
                  <c:v>0.189200</c:v>
                </c:pt>
                <c:pt idx="3">
                  <c:v>0.240000</c:v>
                </c:pt>
                <c:pt idx="4">
                  <c:v>0.281200</c:v>
                </c:pt>
                <c:pt idx="5">
                  <c:v>0.335600</c:v>
                </c:pt>
                <c:pt idx="6">
                  <c:v>0.380800</c:v>
                </c:pt>
                <c:pt idx="7">
                  <c:v>0.412400</c:v>
                </c:pt>
                <c:pt idx="8">
                  <c:v>0.434800</c:v>
                </c:pt>
                <c:pt idx="9">
                  <c:v>0.457200</c:v>
                </c:pt>
                <c:pt idx="10">
                  <c:v>0.476800</c:v>
                </c:pt>
                <c:pt idx="11">
                  <c:v>0.525600</c:v>
                </c:pt>
                <c:pt idx="12">
                  <c:v>0.580800</c:v>
                </c:pt>
                <c:pt idx="13">
                  <c:v>0.653600</c:v>
                </c:pt>
                <c:pt idx="14">
                  <c:v>0.698400</c:v>
                </c:pt>
                <c:pt idx="15">
                  <c:v>0.711200</c:v>
                </c:pt>
                <c:pt idx="16">
                  <c:v>0.720400</c:v>
                </c:pt>
                <c:pt idx="17">
                  <c:v>0.747200</c:v>
                </c:pt>
                <c:pt idx="18">
                  <c:v>0.758000</c:v>
                </c:pt>
                <c:pt idx="19">
                  <c:v>0.773200</c:v>
                </c:pt>
                <c:pt idx="20">
                  <c:v>0.796400</c:v>
                </c:pt>
                <c:pt idx="21">
                  <c:v>0.806000</c:v>
                </c:pt>
                <c:pt idx="22">
                  <c:v>0.814800</c:v>
                </c:pt>
                <c:pt idx="23">
                  <c:v>0.811600</c:v>
                </c:pt>
                <c:pt idx="24">
                  <c:v>0.836800</c:v>
                </c:pt>
                <c:pt idx="25">
                  <c:v>0.856400</c:v>
                </c:pt>
                <c:pt idx="26">
                  <c:v>0.869200</c:v>
                </c:pt>
                <c:pt idx="27">
                  <c:v>0.868400</c:v>
                </c:pt>
                <c:pt idx="28">
                  <c:v>0.885200</c:v>
                </c:pt>
                <c:pt idx="29">
                  <c:v>0.900400</c:v>
                </c:pt>
                <c:pt idx="30">
                  <c:v>0.913600</c:v>
                </c:pt>
                <c:pt idx="31">
                  <c:v>0.919200</c:v>
                </c:pt>
                <c:pt idx="32">
                  <c:v>0.914400</c:v>
                </c:pt>
                <c:pt idx="33">
                  <c:v>0.931200</c:v>
                </c:pt>
                <c:pt idx="34">
                  <c:v>0.933200</c:v>
                </c:pt>
                <c:pt idx="35">
                  <c:v>0.941200</c:v>
                </c:pt>
                <c:pt idx="36">
                  <c:v>0.942800</c:v>
                </c:pt>
                <c:pt idx="37">
                  <c:v>0.951600</c:v>
                </c:pt>
                <c:pt idx="38">
                  <c:v>0.962000</c:v>
                </c:pt>
                <c:pt idx="39">
                  <c:v>0.964800</c:v>
                </c:pt>
                <c:pt idx="40">
                  <c:v>0.966800</c:v>
                </c:pt>
                <c:pt idx="41">
                  <c:v>0.964800</c:v>
                </c:pt>
                <c:pt idx="42">
                  <c:v>0.968800</c:v>
                </c:pt>
                <c:pt idx="43">
                  <c:v>0.975200</c:v>
                </c:pt>
                <c:pt idx="44">
                  <c:v>0.972000</c:v>
                </c:pt>
                <c:pt idx="45">
                  <c:v>0.978800</c:v>
                </c:pt>
                <c:pt idx="46">
                  <c:v>0.975200</c:v>
                </c:pt>
                <c:pt idx="47">
                  <c:v>0.981600</c:v>
                </c:pt>
                <c:pt idx="48">
                  <c:v>0.975600</c:v>
                </c:pt>
                <c:pt idx="49">
                  <c:v>0.978000</c:v>
                </c:pt>
                <c:pt idx="50">
                  <c:v>0.984000</c:v>
                </c:pt>
                <c:pt idx="51">
                  <c:v>0.985600</c:v>
                </c:pt>
                <c:pt idx="52">
                  <c:v>0.993600</c:v>
                </c:pt>
                <c:pt idx="53">
                  <c:v>0.976800</c:v>
                </c:pt>
                <c:pt idx="54">
                  <c:v>0.982400</c:v>
                </c:pt>
                <c:pt idx="55">
                  <c:v>0.975600</c:v>
                </c:pt>
                <c:pt idx="56">
                  <c:v>0.986000</c:v>
                </c:pt>
                <c:pt idx="57">
                  <c:v>0.980400</c:v>
                </c:pt>
                <c:pt idx="58">
                  <c:v>0.982000</c:v>
                </c:pt>
                <c:pt idx="59">
                  <c:v>0.994000</c:v>
                </c:pt>
                <c:pt idx="60">
                  <c:v>0.980000</c:v>
                </c:pt>
                <c:pt idx="61">
                  <c:v>0.976000</c:v>
                </c:pt>
                <c:pt idx="62">
                  <c:v>0.983200</c:v>
                </c:pt>
                <c:pt idx="63">
                  <c:v>0.992400</c:v>
                </c:pt>
                <c:pt idx="64">
                  <c:v>0.994400</c:v>
                </c:pt>
                <c:pt idx="65">
                  <c:v>0.987600</c:v>
                </c:pt>
                <c:pt idx="66">
                  <c:v>0.997200</c:v>
                </c:pt>
                <c:pt idx="67">
                  <c:v>0.988000</c:v>
                </c:pt>
                <c:pt idx="68">
                  <c:v>0.988000</c:v>
                </c:pt>
                <c:pt idx="69">
                  <c:v>0.987200</c:v>
                </c:pt>
                <c:pt idx="70">
                  <c:v>0.997600</c:v>
                </c:pt>
                <c:pt idx="71">
                  <c:v>0.997600</c:v>
                </c:pt>
                <c:pt idx="72">
                  <c:v>0.984400</c:v>
                </c:pt>
                <c:pt idx="73">
                  <c:v>0.988000</c:v>
                </c:pt>
                <c:pt idx="74">
                  <c:v>0.982400</c:v>
                </c:pt>
                <c:pt idx="75">
                  <c:v>0.997200</c:v>
                </c:pt>
                <c:pt idx="76">
                  <c:v>0.991600</c:v>
                </c:pt>
                <c:pt idx="77">
                  <c:v>0.997600</c:v>
                </c:pt>
                <c:pt idx="78">
                  <c:v>0.998000</c:v>
                </c:pt>
                <c:pt idx="79">
                  <c:v>0.998000</c:v>
                </c:pt>
                <c:pt idx="80">
                  <c:v>0.990800</c:v>
                </c:pt>
                <c:pt idx="81">
                  <c:v>1.000000</c:v>
                </c:pt>
                <c:pt idx="82">
                  <c:v>0.999600</c:v>
                </c:pt>
                <c:pt idx="83">
                  <c:v>1.000000</c:v>
                </c:pt>
                <c:pt idx="84">
                  <c:v>0.993200</c:v>
                </c:pt>
                <c:pt idx="85">
                  <c:v>0.998400</c:v>
                </c:pt>
                <c:pt idx="86">
                  <c:v>0.999200</c:v>
                </c:pt>
                <c:pt idx="87">
                  <c:v>0.998000</c:v>
                </c:pt>
                <c:pt idx="88">
                  <c:v>0.998800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0.999200</c:v>
                </c:pt>
                <c:pt idx="95">
                  <c:v>1.000000</c:v>
                </c:pt>
                <c:pt idx="96">
                  <c:v>1.000000</c:v>
                </c:pt>
                <c:pt idx="97">
                  <c:v>0.999600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0.016000</c:v>
                </c:pt>
                <c:pt idx="1">
                  <c:v>0.117600</c:v>
                </c:pt>
                <c:pt idx="2">
                  <c:v>0.147200</c:v>
                </c:pt>
                <c:pt idx="3">
                  <c:v>0.164400</c:v>
                </c:pt>
                <c:pt idx="4">
                  <c:v>0.184400</c:v>
                </c:pt>
                <c:pt idx="5">
                  <c:v>0.208400</c:v>
                </c:pt>
                <c:pt idx="6">
                  <c:v>0.248000</c:v>
                </c:pt>
                <c:pt idx="7">
                  <c:v>0.288400</c:v>
                </c:pt>
                <c:pt idx="8">
                  <c:v>0.348000</c:v>
                </c:pt>
                <c:pt idx="9">
                  <c:v>0.401600</c:v>
                </c:pt>
                <c:pt idx="10">
                  <c:v>0.460400</c:v>
                </c:pt>
                <c:pt idx="11">
                  <c:v>0.491200</c:v>
                </c:pt>
                <c:pt idx="12">
                  <c:v>0.536000</c:v>
                </c:pt>
                <c:pt idx="13">
                  <c:v>0.554800</c:v>
                </c:pt>
                <c:pt idx="14">
                  <c:v>0.599600</c:v>
                </c:pt>
                <c:pt idx="15">
                  <c:v>0.623200</c:v>
                </c:pt>
                <c:pt idx="16">
                  <c:v>0.638800</c:v>
                </c:pt>
                <c:pt idx="17">
                  <c:v>0.681200</c:v>
                </c:pt>
                <c:pt idx="18">
                  <c:v>0.710000</c:v>
                </c:pt>
                <c:pt idx="19">
                  <c:v>0.746800</c:v>
                </c:pt>
                <c:pt idx="20">
                  <c:v>0.795600</c:v>
                </c:pt>
                <c:pt idx="21">
                  <c:v>0.812000</c:v>
                </c:pt>
                <c:pt idx="22">
                  <c:v>0.828400</c:v>
                </c:pt>
                <c:pt idx="23">
                  <c:v>0.854000</c:v>
                </c:pt>
                <c:pt idx="24">
                  <c:v>0.865600</c:v>
                </c:pt>
                <c:pt idx="25">
                  <c:v>0.878400</c:v>
                </c:pt>
                <c:pt idx="26">
                  <c:v>0.887200</c:v>
                </c:pt>
                <c:pt idx="27">
                  <c:v>0.888400</c:v>
                </c:pt>
                <c:pt idx="28">
                  <c:v>0.884400</c:v>
                </c:pt>
                <c:pt idx="29">
                  <c:v>0.900400</c:v>
                </c:pt>
                <c:pt idx="30">
                  <c:v>0.909200</c:v>
                </c:pt>
                <c:pt idx="31">
                  <c:v>0.918800</c:v>
                </c:pt>
                <c:pt idx="32">
                  <c:v>0.916000</c:v>
                </c:pt>
                <c:pt idx="33">
                  <c:v>0.923200</c:v>
                </c:pt>
                <c:pt idx="34">
                  <c:v>0.940000</c:v>
                </c:pt>
                <c:pt idx="35">
                  <c:v>0.942400</c:v>
                </c:pt>
                <c:pt idx="36">
                  <c:v>0.950000</c:v>
                </c:pt>
                <c:pt idx="37">
                  <c:v>0.952800</c:v>
                </c:pt>
                <c:pt idx="38">
                  <c:v>0.952800</c:v>
                </c:pt>
                <c:pt idx="39">
                  <c:v>0.957200</c:v>
                </c:pt>
                <c:pt idx="40">
                  <c:v>0.952800</c:v>
                </c:pt>
                <c:pt idx="41">
                  <c:v>0.957600</c:v>
                </c:pt>
                <c:pt idx="42">
                  <c:v>0.961200</c:v>
                </c:pt>
                <c:pt idx="43">
                  <c:v>0.966800</c:v>
                </c:pt>
                <c:pt idx="44">
                  <c:v>0.961600</c:v>
                </c:pt>
                <c:pt idx="45">
                  <c:v>0.963200</c:v>
                </c:pt>
                <c:pt idx="46">
                  <c:v>0.967200</c:v>
                </c:pt>
                <c:pt idx="47">
                  <c:v>0.968800</c:v>
                </c:pt>
                <c:pt idx="48">
                  <c:v>0.966400</c:v>
                </c:pt>
                <c:pt idx="49">
                  <c:v>0.971200</c:v>
                </c:pt>
                <c:pt idx="50">
                  <c:v>0.967600</c:v>
                </c:pt>
                <c:pt idx="51">
                  <c:v>0.970800</c:v>
                </c:pt>
                <c:pt idx="52">
                  <c:v>0.971600</c:v>
                </c:pt>
                <c:pt idx="53">
                  <c:v>0.968800</c:v>
                </c:pt>
                <c:pt idx="54">
                  <c:v>0.970800</c:v>
                </c:pt>
                <c:pt idx="55">
                  <c:v>0.972800</c:v>
                </c:pt>
                <c:pt idx="56">
                  <c:v>0.981600</c:v>
                </c:pt>
                <c:pt idx="57">
                  <c:v>0.979600</c:v>
                </c:pt>
                <c:pt idx="58">
                  <c:v>0.974800</c:v>
                </c:pt>
                <c:pt idx="59">
                  <c:v>0.972000</c:v>
                </c:pt>
                <c:pt idx="60">
                  <c:v>0.980400</c:v>
                </c:pt>
                <c:pt idx="61">
                  <c:v>0.978800</c:v>
                </c:pt>
                <c:pt idx="62">
                  <c:v>0.970400</c:v>
                </c:pt>
                <c:pt idx="63">
                  <c:v>0.980000</c:v>
                </c:pt>
                <c:pt idx="64">
                  <c:v>0.981600</c:v>
                </c:pt>
                <c:pt idx="65">
                  <c:v>0.978400</c:v>
                </c:pt>
                <c:pt idx="66">
                  <c:v>0.984000</c:v>
                </c:pt>
                <c:pt idx="67">
                  <c:v>0.980000</c:v>
                </c:pt>
                <c:pt idx="68">
                  <c:v>0.977600</c:v>
                </c:pt>
                <c:pt idx="69">
                  <c:v>0.976400</c:v>
                </c:pt>
                <c:pt idx="70">
                  <c:v>0.986400</c:v>
                </c:pt>
                <c:pt idx="71">
                  <c:v>0.983200</c:v>
                </c:pt>
                <c:pt idx="72">
                  <c:v>0.985600</c:v>
                </c:pt>
                <c:pt idx="73">
                  <c:v>0.989600</c:v>
                </c:pt>
                <c:pt idx="74">
                  <c:v>0.983600</c:v>
                </c:pt>
                <c:pt idx="75">
                  <c:v>0.981600</c:v>
                </c:pt>
                <c:pt idx="76">
                  <c:v>0.982400</c:v>
                </c:pt>
                <c:pt idx="77">
                  <c:v>0.982800</c:v>
                </c:pt>
                <c:pt idx="78">
                  <c:v>0.986800</c:v>
                </c:pt>
                <c:pt idx="79">
                  <c:v>0.986800</c:v>
                </c:pt>
                <c:pt idx="80">
                  <c:v>0.984800</c:v>
                </c:pt>
                <c:pt idx="81">
                  <c:v>0.983600</c:v>
                </c:pt>
                <c:pt idx="82">
                  <c:v>0.983600</c:v>
                </c:pt>
                <c:pt idx="83">
                  <c:v>0.983600</c:v>
                </c:pt>
                <c:pt idx="84">
                  <c:v>0.984000</c:v>
                </c:pt>
                <c:pt idx="85">
                  <c:v>0.986800</c:v>
                </c:pt>
                <c:pt idx="86">
                  <c:v>0.983600</c:v>
                </c:pt>
                <c:pt idx="87">
                  <c:v>0.984400</c:v>
                </c:pt>
                <c:pt idx="88">
                  <c:v>0.987200</c:v>
                </c:pt>
                <c:pt idx="89">
                  <c:v>0.992000</c:v>
                </c:pt>
                <c:pt idx="90">
                  <c:v>0.983600</c:v>
                </c:pt>
                <c:pt idx="91">
                  <c:v>0.983600</c:v>
                </c:pt>
                <c:pt idx="92">
                  <c:v>0.983600</c:v>
                </c:pt>
                <c:pt idx="93">
                  <c:v>0.984000</c:v>
                </c:pt>
                <c:pt idx="94">
                  <c:v>0.984000</c:v>
                </c:pt>
                <c:pt idx="95">
                  <c:v>0.988800</c:v>
                </c:pt>
                <c:pt idx="96">
                  <c:v>0.989200</c:v>
                </c:pt>
                <c:pt idx="97">
                  <c:v>0.987200</c:v>
                </c:pt>
                <c:pt idx="98">
                  <c:v>0.983600</c:v>
                </c:pt>
                <c:pt idx="99">
                  <c:v>0.984400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0.017200</c:v>
                </c:pt>
                <c:pt idx="1">
                  <c:v>0.135600</c:v>
                </c:pt>
                <c:pt idx="2">
                  <c:v>0.190400</c:v>
                </c:pt>
                <c:pt idx="3">
                  <c:v>0.218000</c:v>
                </c:pt>
                <c:pt idx="4">
                  <c:v>0.236400</c:v>
                </c:pt>
                <c:pt idx="5">
                  <c:v>0.272400</c:v>
                </c:pt>
                <c:pt idx="6">
                  <c:v>0.294000</c:v>
                </c:pt>
                <c:pt idx="7">
                  <c:v>0.325200</c:v>
                </c:pt>
                <c:pt idx="8">
                  <c:v>0.357600</c:v>
                </c:pt>
                <c:pt idx="9">
                  <c:v>0.406800</c:v>
                </c:pt>
                <c:pt idx="10">
                  <c:v>0.446000</c:v>
                </c:pt>
                <c:pt idx="11">
                  <c:v>0.496800</c:v>
                </c:pt>
                <c:pt idx="12">
                  <c:v>0.535200</c:v>
                </c:pt>
                <c:pt idx="13">
                  <c:v>0.572000</c:v>
                </c:pt>
                <c:pt idx="14">
                  <c:v>0.610400</c:v>
                </c:pt>
                <c:pt idx="15">
                  <c:v>0.661600</c:v>
                </c:pt>
                <c:pt idx="16">
                  <c:v>0.695600</c:v>
                </c:pt>
                <c:pt idx="17">
                  <c:v>0.707200</c:v>
                </c:pt>
                <c:pt idx="18">
                  <c:v>0.729200</c:v>
                </c:pt>
                <c:pt idx="19">
                  <c:v>0.757200</c:v>
                </c:pt>
                <c:pt idx="20">
                  <c:v>0.774800</c:v>
                </c:pt>
                <c:pt idx="21">
                  <c:v>0.776000</c:v>
                </c:pt>
                <c:pt idx="22">
                  <c:v>0.797600</c:v>
                </c:pt>
                <c:pt idx="23">
                  <c:v>0.822000</c:v>
                </c:pt>
                <c:pt idx="24">
                  <c:v>0.843200</c:v>
                </c:pt>
                <c:pt idx="25">
                  <c:v>0.850000</c:v>
                </c:pt>
                <c:pt idx="26">
                  <c:v>0.884000</c:v>
                </c:pt>
                <c:pt idx="27">
                  <c:v>0.881200</c:v>
                </c:pt>
                <c:pt idx="28">
                  <c:v>0.900400</c:v>
                </c:pt>
                <c:pt idx="29">
                  <c:v>0.912800</c:v>
                </c:pt>
                <c:pt idx="30">
                  <c:v>0.914400</c:v>
                </c:pt>
                <c:pt idx="31">
                  <c:v>0.933200</c:v>
                </c:pt>
                <c:pt idx="32">
                  <c:v>0.946800</c:v>
                </c:pt>
                <c:pt idx="33">
                  <c:v>0.931600</c:v>
                </c:pt>
                <c:pt idx="34">
                  <c:v>0.944800</c:v>
                </c:pt>
                <c:pt idx="35">
                  <c:v>0.949200</c:v>
                </c:pt>
                <c:pt idx="36">
                  <c:v>0.963600</c:v>
                </c:pt>
                <c:pt idx="37">
                  <c:v>0.962400</c:v>
                </c:pt>
                <c:pt idx="38">
                  <c:v>0.964400</c:v>
                </c:pt>
                <c:pt idx="39">
                  <c:v>0.959600</c:v>
                </c:pt>
                <c:pt idx="40">
                  <c:v>0.968400</c:v>
                </c:pt>
                <c:pt idx="41">
                  <c:v>0.976800</c:v>
                </c:pt>
                <c:pt idx="42">
                  <c:v>0.981600</c:v>
                </c:pt>
                <c:pt idx="43">
                  <c:v>0.978000</c:v>
                </c:pt>
                <c:pt idx="44">
                  <c:v>0.977600</c:v>
                </c:pt>
                <c:pt idx="45">
                  <c:v>0.983600</c:v>
                </c:pt>
                <c:pt idx="46">
                  <c:v>0.986800</c:v>
                </c:pt>
                <c:pt idx="47">
                  <c:v>0.981600</c:v>
                </c:pt>
                <c:pt idx="48">
                  <c:v>0.990800</c:v>
                </c:pt>
                <c:pt idx="49">
                  <c:v>0.987600</c:v>
                </c:pt>
                <c:pt idx="50">
                  <c:v>0.986400</c:v>
                </c:pt>
                <c:pt idx="51">
                  <c:v>0.990000</c:v>
                </c:pt>
                <c:pt idx="52">
                  <c:v>0.981200</c:v>
                </c:pt>
                <c:pt idx="53">
                  <c:v>0.992000</c:v>
                </c:pt>
                <c:pt idx="54">
                  <c:v>0.995600</c:v>
                </c:pt>
                <c:pt idx="55">
                  <c:v>0.986800</c:v>
                </c:pt>
                <c:pt idx="56">
                  <c:v>0.989600</c:v>
                </c:pt>
                <c:pt idx="57">
                  <c:v>0.993200</c:v>
                </c:pt>
                <c:pt idx="58">
                  <c:v>0.996800</c:v>
                </c:pt>
                <c:pt idx="59">
                  <c:v>0.996800</c:v>
                </c:pt>
                <c:pt idx="60">
                  <c:v>0.994400</c:v>
                </c:pt>
                <c:pt idx="61">
                  <c:v>0.998400</c:v>
                </c:pt>
                <c:pt idx="62">
                  <c:v>0.990800</c:v>
                </c:pt>
                <c:pt idx="63">
                  <c:v>0.994400</c:v>
                </c:pt>
                <c:pt idx="64">
                  <c:v>0.989200</c:v>
                </c:pt>
                <c:pt idx="65">
                  <c:v>0.997600</c:v>
                </c:pt>
                <c:pt idx="66">
                  <c:v>0.998800</c:v>
                </c:pt>
                <c:pt idx="67">
                  <c:v>0.994000</c:v>
                </c:pt>
                <c:pt idx="68">
                  <c:v>0.986400</c:v>
                </c:pt>
                <c:pt idx="69">
                  <c:v>0.992800</c:v>
                </c:pt>
                <c:pt idx="70">
                  <c:v>0.997600</c:v>
                </c:pt>
                <c:pt idx="71">
                  <c:v>0.994000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0.990400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0.996800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0.999600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0.#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655515"/>
          <c:y val="0.910466"/>
          <c:w val="0.893911"/>
          <c:h val="0.089533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l.iranidata.com/book/daneshgahi/Chebyshev%20polynomials(www.iranidata.com)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ess Mee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Meeting</a:t>
            </a:r>
          </a:p>
        </p:txBody>
      </p:sp>
      <p:sp>
        <p:nvSpPr>
          <p:cNvPr id="120" name="2017/7/2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2017/7/26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204" name="Table"/>
          <p:cNvGraphicFramePr/>
          <p:nvPr/>
        </p:nvGraphicFramePr>
        <p:xfrm>
          <a:off x="1114812" y="2461660"/>
          <a:ext cx="20193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  <a:gridCol w="673100"/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5k dp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0.5k feat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Performance under difference numbers of Chebyshev orders"/>
          <p:cNvSpPr txBox="1"/>
          <p:nvPr/>
        </p:nvSpPr>
        <p:spPr>
          <a:xfrm>
            <a:off x="1049260" y="2004021"/>
            <a:ext cx="89202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Performance under difference numbers of Chebyshev orders</a:t>
            </a:r>
          </a:p>
        </p:txBody>
      </p:sp>
      <p:graphicFrame>
        <p:nvGraphicFramePr>
          <p:cNvPr id="206" name="Chart 1"/>
          <p:cNvGraphicFramePr/>
          <p:nvPr/>
        </p:nvGraphicFramePr>
        <p:xfrm>
          <a:off x="1032140" y="2774457"/>
          <a:ext cx="9145017" cy="33303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07" name="Chart 2"/>
          <p:cNvGraphicFramePr/>
          <p:nvPr/>
        </p:nvGraphicFramePr>
        <p:xfrm>
          <a:off x="1081357" y="6174797"/>
          <a:ext cx="9106419" cy="351305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210" name="Table"/>
          <p:cNvGraphicFramePr/>
          <p:nvPr/>
        </p:nvGraphicFramePr>
        <p:xfrm>
          <a:off x="270219" y="251850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6694216" y="251850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1432626" y="6238137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100feat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Performance under difference numbers of Chebyshev orders"/>
          <p:cNvSpPr txBox="1"/>
          <p:nvPr/>
        </p:nvSpPr>
        <p:spPr>
          <a:xfrm>
            <a:off x="1049260" y="2004021"/>
            <a:ext cx="89202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Performance under difference numbers of Chebyshev orders</a:t>
            </a:r>
          </a:p>
        </p:txBody>
      </p:sp>
      <p:graphicFrame>
        <p:nvGraphicFramePr>
          <p:cNvPr id="214" name="Chart 3"/>
          <p:cNvGraphicFramePr/>
          <p:nvPr/>
        </p:nvGraphicFramePr>
        <p:xfrm>
          <a:off x="260530" y="2790700"/>
          <a:ext cx="6250924" cy="329725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15" name="Chart 4"/>
          <p:cNvGraphicFramePr/>
          <p:nvPr/>
        </p:nvGraphicFramePr>
        <p:xfrm>
          <a:off x="6690979" y="2814504"/>
          <a:ext cx="6250923" cy="329725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216" name="Chart 5"/>
          <p:cNvGraphicFramePr/>
          <p:nvPr/>
        </p:nvGraphicFramePr>
        <p:xfrm>
          <a:off x="2206194" y="6231786"/>
          <a:ext cx="8221128" cy="337111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y option for Chebyshev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/>
            <a:r>
              <a:t>Any option for Chebyshev?</a:t>
            </a:r>
          </a:p>
        </p:txBody>
      </p:sp>
      <p:sp>
        <p:nvSpPr>
          <p:cNvPr id="219" name="2nd, 3rd and 4th Chebyshev polynomials…"/>
          <p:cNvSpPr txBox="1"/>
          <p:nvPr>
            <p:ph type="body" idx="1"/>
          </p:nvPr>
        </p:nvSpPr>
        <p:spPr>
          <a:xfrm>
            <a:off x="952500" y="2590800"/>
            <a:ext cx="11099800" cy="6663591"/>
          </a:xfrm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1900"/>
            </a:pPr>
            <a:r>
              <a:t>2nd, 3rd and 4th Chebyshev polynomials</a:t>
            </a:r>
          </a:p>
          <a:p>
            <a:pPr marL="266700" indent="-266700" defTabSz="350520">
              <a:spcBef>
                <a:spcPts val="2500"/>
              </a:spcBef>
              <a:defRPr sz="1900"/>
            </a:pPr>
          </a:p>
          <a:p>
            <a:pPr marL="266700" indent="-266700" defTabSz="350520">
              <a:spcBef>
                <a:spcPts val="2500"/>
              </a:spcBef>
              <a:defRPr sz="1900"/>
            </a:pPr>
          </a:p>
          <a:p>
            <a:pPr marL="266700" indent="-266700" defTabSz="350520">
              <a:spcBef>
                <a:spcPts val="2500"/>
              </a:spcBef>
              <a:defRPr sz="1900"/>
            </a:pPr>
            <a:r>
              <a:t>Fourier series equal to Chebyshev series when g is even</a:t>
            </a:r>
          </a:p>
          <a:p>
            <a:pPr marL="266700" indent="-266700" defTabSz="350520">
              <a:spcBef>
                <a:spcPts val="2500"/>
              </a:spcBef>
              <a:defRPr sz="1900"/>
            </a:pPr>
          </a:p>
          <a:p>
            <a:pPr marL="266700" indent="-266700" defTabSz="350520">
              <a:spcBef>
                <a:spcPts val="2500"/>
              </a:spcBef>
              <a:defRPr sz="1900"/>
            </a:pPr>
          </a:p>
          <a:p>
            <a:pPr marL="266700" indent="-266700" defTabSz="350520">
              <a:spcBef>
                <a:spcPts val="2500"/>
              </a:spcBef>
              <a:defRPr sz="1900"/>
            </a:pPr>
            <a:r>
              <a:t>Lanczos method (mentioned in </a:t>
            </a:r>
            <a:r>
              <a:rPr b="1">
                <a:solidFill>
                  <a:srgbClr val="FF2600"/>
                </a:solidFill>
              </a:rPr>
              <a:t>GCN_cheby</a:t>
            </a:r>
            <a:r>
              <a:t>): </a:t>
            </a:r>
          </a:p>
          <a:p>
            <a:pPr marL="266700" indent="-266700" defTabSz="350520">
              <a:spcBef>
                <a:spcPts val="2500"/>
              </a:spcBef>
              <a:defRPr sz="1900"/>
            </a:pPr>
          </a:p>
          <a:p>
            <a:pPr lvl="1" marL="533400" indent="-266700" defTabSz="350520">
              <a:spcBef>
                <a:spcPts val="2500"/>
              </a:spcBef>
              <a:defRPr sz="1900"/>
            </a:pPr>
            <a:r>
              <a:t>Complexity comparison with GCN:               v.s.</a:t>
            </a:r>
          </a:p>
          <a:p>
            <a:pPr lvl="1" marL="533400" indent="-266700" defTabSz="350520">
              <a:spcBef>
                <a:spcPts val="2500"/>
              </a:spcBef>
              <a:defRPr sz="1900"/>
            </a:pPr>
            <a:r>
              <a:t>Lanczos approximation can be expected to perform significantly better because of its ability to adapt to the eigenvalues of L. (This phenomenon is well-understood for Krylov subspace approximations to solutions of linear system.)</a:t>
            </a:r>
          </a:p>
        </p:txBody>
      </p:sp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6741" r="0" b="0"/>
          <a:stretch>
            <a:fillRect/>
          </a:stretch>
        </p:blipFill>
        <p:spPr>
          <a:xfrm>
            <a:off x="1402728" y="6740149"/>
            <a:ext cx="5504806" cy="779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24425" r="0" b="0"/>
          <a:stretch>
            <a:fillRect/>
          </a:stretch>
        </p:blipFill>
        <p:spPr>
          <a:xfrm>
            <a:off x="6956228" y="7623961"/>
            <a:ext cx="1030260" cy="22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3919" y="7590901"/>
            <a:ext cx="892841" cy="29273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usnjara, Ana, et al. &quot;Accelerated filtering on graphs using lanczos method.&quot; arXiv preprint arXiv:1509.04537 (2015)."/>
          <p:cNvSpPr txBox="1"/>
          <p:nvPr/>
        </p:nvSpPr>
        <p:spPr>
          <a:xfrm>
            <a:off x="1537064" y="9432190"/>
            <a:ext cx="8610663" cy="2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Susnjara, Ana, et al. "Accelerated filtering on graphs using lanczos method." </a:t>
            </a:r>
            <a:r>
              <a:rPr i="1"/>
              <a:t>arXiv preprint arXiv:1509.04537</a:t>
            </a:r>
            <a:r>
              <a:t> (2015).</a:t>
            </a:r>
          </a:p>
        </p:txBody>
      </p:sp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rcRect l="0" t="7808" r="0" b="0"/>
          <a:stretch>
            <a:fillRect/>
          </a:stretch>
        </p:blipFill>
        <p:spPr>
          <a:xfrm>
            <a:off x="8475987" y="6686760"/>
            <a:ext cx="3243570" cy="1340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044" y="3307777"/>
            <a:ext cx="4758193" cy="68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89352" y="2686780"/>
            <a:ext cx="4448970" cy="1276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9616" y="4884673"/>
            <a:ext cx="3979070" cy="117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0" t="0" r="29763" b="0"/>
          <a:stretch>
            <a:fillRect/>
          </a:stretch>
        </p:blipFill>
        <p:spPr>
          <a:xfrm>
            <a:off x="5200846" y="4931407"/>
            <a:ext cx="3078482" cy="1085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08202" y="4978568"/>
            <a:ext cx="3134951" cy="1038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Arrow"/>
          <p:cNvSpPr/>
          <p:nvPr/>
        </p:nvSpPr>
        <p:spPr>
          <a:xfrm>
            <a:off x="4645302" y="5458655"/>
            <a:ext cx="538929" cy="374834"/>
          </a:xfrm>
          <a:prstGeom prst="rightArrow">
            <a:avLst>
              <a:gd name="adj1" fmla="val 32000"/>
              <a:gd name="adj2" fmla="val 9201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31" name="Arrow"/>
          <p:cNvSpPr/>
          <p:nvPr/>
        </p:nvSpPr>
        <p:spPr>
          <a:xfrm>
            <a:off x="8499519" y="5458655"/>
            <a:ext cx="538928" cy="374834"/>
          </a:xfrm>
          <a:prstGeom prst="rightArrow">
            <a:avLst>
              <a:gd name="adj1" fmla="val 32000"/>
              <a:gd name="adj2" fmla="val 9201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pectral Graph for node embed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00"/>
            </a:pPr>
            <a:r>
              <a:t>Spectral Graph for node embeddings</a:t>
            </a:r>
          </a:p>
          <a:p>
            <a:pPr lvl="1" marL="826769" indent="-413384" defTabSz="543305">
              <a:spcBef>
                <a:spcPts val="3900"/>
              </a:spcBef>
              <a:defRPr b="1" sz="2900" u="sng"/>
            </a:pPr>
            <a:r>
              <a:t>Approximation theory</a:t>
            </a:r>
            <a:r>
              <a:rPr b="0" u="none"/>
              <a:t> and spectral graph theory</a:t>
            </a:r>
          </a:p>
          <a:p>
            <a:pPr lvl="1" marL="826769" indent="-413384" defTabSz="543305">
              <a:spcBef>
                <a:spcPts val="3900"/>
              </a:spcBef>
              <a:defRPr b="1" sz="2900" u="sng"/>
            </a:pPr>
            <a:r>
              <a:t>Chebyshev approximation and experiments</a:t>
            </a:r>
          </a:p>
          <a:p>
            <a:pPr lvl="2" marL="1240155" indent="-413383" defTabSz="543305">
              <a:spcBef>
                <a:spcPts val="3900"/>
              </a:spcBef>
              <a:defRPr sz="2900"/>
            </a:pPr>
            <a:r>
              <a:t>Chevyshev fundamentals(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  <a:p>
            <a:pPr lvl="2" marL="1240155" indent="-413383" defTabSz="543305">
              <a:spcBef>
                <a:spcPts val="3900"/>
              </a:spcBef>
              <a:defRPr sz="2900"/>
            </a:pPr>
            <a:r>
              <a:t>Chevyshev implementation (GCN v.s. GCN_cheby)</a:t>
            </a:r>
          </a:p>
          <a:p>
            <a:pPr lvl="2" marL="1240155" indent="-413383" defTabSz="543305">
              <a:spcBef>
                <a:spcPts val="3900"/>
              </a:spcBef>
              <a:defRPr sz="2900"/>
            </a:pPr>
            <a:r>
              <a:t>Parameters study by experiments</a:t>
            </a:r>
          </a:p>
          <a:p>
            <a:pPr lvl="2" marL="1240155" indent="-413383" defTabSz="543305">
              <a:spcBef>
                <a:spcPts val="3900"/>
              </a:spcBef>
              <a:defRPr sz="2900"/>
            </a:pPr>
            <a:r>
              <a:t>Other option: Lancsoz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26" name="The discussion here will mainly focus on two recent papers:…"/>
          <p:cNvSpPr txBox="1"/>
          <p:nvPr>
            <p:ph type="body" idx="1"/>
          </p:nvPr>
        </p:nvSpPr>
        <p:spPr>
          <a:xfrm>
            <a:off x="952500" y="2590800"/>
            <a:ext cx="11880930" cy="6286500"/>
          </a:xfrm>
          <a:prstGeom prst="rect">
            <a:avLst/>
          </a:prstGeom>
        </p:spPr>
        <p:txBody>
          <a:bodyPr/>
          <a:lstStyle/>
          <a:p>
            <a:pPr marL="302259" indent="-302259" defTabSz="397256">
              <a:spcBef>
                <a:spcPts val="2800"/>
              </a:spcBef>
              <a:defRPr sz="2100"/>
            </a:pPr>
            <a:r>
              <a:t>The discussion here will mainly focus on two recent papers:</a:t>
            </a:r>
          </a:p>
          <a:p>
            <a:pPr lvl="1" marL="604519" indent="-302259" defTabSz="397256">
              <a:spcBef>
                <a:spcPts val="2800"/>
              </a:spcBef>
              <a:defRPr sz="1600"/>
            </a:pPr>
            <a:r>
              <a:t>Defferrard et al. (</a:t>
            </a:r>
            <a:r>
              <a:rPr b="1"/>
              <a:t>NIPS 2016</a:t>
            </a:r>
            <a:r>
              <a:t>), Convolutional Neural Networks on Graphs with Fast Localized Spectral Filtering</a:t>
            </a:r>
          </a:p>
          <a:p>
            <a:pPr lvl="2" marL="906780" indent="-302259" defTabSz="397256">
              <a:spcBef>
                <a:spcPts val="2800"/>
              </a:spcBef>
              <a:defRPr b="1" sz="2100"/>
            </a:pPr>
            <a:r>
              <a:t>Contribution: First introduced Spectral Graph theory and Chebyshev approximation by CNN, </a:t>
            </a:r>
            <a:r>
              <a:rPr>
                <a:solidFill>
                  <a:srgbClr val="FF2600"/>
                </a:solidFill>
              </a:rPr>
              <a:t>GCN_cheby</a:t>
            </a:r>
            <a:endParaRPr>
              <a:solidFill>
                <a:srgbClr val="FF2600"/>
              </a:solidFill>
            </a:endParaRPr>
          </a:p>
          <a:p>
            <a:pPr lvl="2" marL="906780" indent="-302259" defTabSz="397256">
              <a:spcBef>
                <a:spcPts val="2800"/>
              </a:spcBef>
              <a:defRPr b="1" sz="2100"/>
            </a:pPr>
            <a:r>
              <a:t>10k nodes will burst the memory</a:t>
            </a:r>
          </a:p>
          <a:p>
            <a:pPr lvl="1" marL="604519" indent="-302259" defTabSz="397256">
              <a:spcBef>
                <a:spcPts val="2800"/>
              </a:spcBef>
              <a:defRPr sz="1600"/>
            </a:pPr>
            <a:r>
              <a:t>Kipf &amp; Welling (</a:t>
            </a:r>
            <a:r>
              <a:rPr b="1"/>
              <a:t>ICLR</a:t>
            </a:r>
            <a:r>
              <a:t> </a:t>
            </a:r>
            <a:r>
              <a:rPr b="1"/>
              <a:t>2017</a:t>
            </a:r>
            <a:r>
              <a:t>), Semi-Supervised Classification with Graph Convolutional Networks</a:t>
            </a:r>
          </a:p>
          <a:p>
            <a:pPr lvl="2" marL="906780" indent="-302259" defTabSz="397256">
              <a:spcBef>
                <a:spcPts val="2800"/>
              </a:spcBef>
              <a:defRPr b="1" sz="2100"/>
            </a:pPr>
            <a:r>
              <a:t>Contribution: Effectiveness and Efficiency Improvement </a:t>
            </a:r>
            <a:r>
              <a:rPr>
                <a:solidFill>
                  <a:srgbClr val="FF2600"/>
                </a:solidFill>
              </a:rPr>
              <a:t>GCN</a:t>
            </a:r>
            <a:endParaRPr>
              <a:solidFill>
                <a:srgbClr val="FF2600"/>
              </a:solidFill>
            </a:endParaRPr>
          </a:p>
          <a:p>
            <a:pPr marL="302259" indent="-302259" defTabSz="397256">
              <a:spcBef>
                <a:spcPts val="2800"/>
              </a:spcBef>
              <a:defRPr sz="2100"/>
            </a:pPr>
            <a:r>
              <a:t>Experimental results recap:</a:t>
            </a:r>
          </a:p>
          <a:p>
            <a:pPr lvl="1" marL="604519" indent="-302259" defTabSz="397256">
              <a:spcBef>
                <a:spcPts val="2800"/>
              </a:spcBef>
              <a:defRPr sz="2100"/>
            </a:pPr>
            <a:r>
              <a:t>random walk + word2vec v.s. spectral graph (always better)</a:t>
            </a:r>
          </a:p>
          <a:p>
            <a:pPr lvl="1" marL="604519" indent="-302259" defTabSz="397256">
              <a:spcBef>
                <a:spcPts val="2800"/>
              </a:spcBef>
              <a:defRPr sz="2100"/>
            </a:pPr>
            <a:r>
              <a:t>GCN(always better) v.s. GCN_cheby (</a:t>
            </a:r>
            <a:r>
              <a:rPr b="1"/>
              <a:t>slow, and often crashes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Chebyshev Poly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What is Chebyshev Poly.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2297364"/>
            <a:ext cx="7626747" cy="716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450" y="3195316"/>
            <a:ext cx="2933701" cy="39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18862" r="0" b="0"/>
          <a:stretch>
            <a:fillRect/>
          </a:stretch>
        </p:blipFill>
        <p:spPr>
          <a:xfrm>
            <a:off x="1403350" y="4206235"/>
            <a:ext cx="6179014" cy="572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50" y="4996208"/>
            <a:ext cx="4571704" cy="510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30200" y="5866439"/>
            <a:ext cx="4482967" cy="33476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tar"/>
          <p:cNvSpPr/>
          <p:nvPr/>
        </p:nvSpPr>
        <p:spPr>
          <a:xfrm>
            <a:off x="847285" y="4350277"/>
            <a:ext cx="353087" cy="33580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5" name="Star"/>
          <p:cNvSpPr/>
          <p:nvPr/>
        </p:nvSpPr>
        <p:spPr>
          <a:xfrm>
            <a:off x="847285" y="5108099"/>
            <a:ext cx="353087" cy="33580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6" name="Star"/>
          <p:cNvSpPr/>
          <p:nvPr/>
        </p:nvSpPr>
        <p:spPr>
          <a:xfrm>
            <a:off x="847285" y="5865921"/>
            <a:ext cx="353087" cy="33580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94700" y="2342740"/>
            <a:ext cx="4364307" cy="625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68652" y="3070750"/>
            <a:ext cx="4364307" cy="125243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pplication: minimax approximation of functions by polynomials."/>
          <p:cNvSpPr txBox="1"/>
          <p:nvPr/>
        </p:nvSpPr>
        <p:spPr>
          <a:xfrm>
            <a:off x="906221" y="6787280"/>
            <a:ext cx="94905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Application: minimax approximation of functions by polynomials.</a:t>
            </a:r>
          </a:p>
        </p:txBody>
      </p:sp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28453" t="52310" r="29621" b="0"/>
          <a:stretch>
            <a:fillRect/>
          </a:stretch>
        </p:blipFill>
        <p:spPr>
          <a:xfrm>
            <a:off x="1432867" y="7599560"/>
            <a:ext cx="3285084" cy="436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95723" y="8090296"/>
            <a:ext cx="23622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270323" y="8652868"/>
            <a:ext cx="3251202" cy="5715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d"/>
          <p:cNvSpPr txBox="1"/>
          <p:nvPr/>
        </p:nvSpPr>
        <p:spPr>
          <a:xfrm>
            <a:off x="995628" y="7529169"/>
            <a:ext cx="90434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Good</a:t>
            </a:r>
          </a:p>
        </p:txBody>
      </p:sp>
      <p:sp>
        <p:nvSpPr>
          <p:cNvPr id="144" name="Best"/>
          <p:cNvSpPr txBox="1"/>
          <p:nvPr/>
        </p:nvSpPr>
        <p:spPr>
          <a:xfrm>
            <a:off x="1060399" y="8090296"/>
            <a:ext cx="774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Best</a:t>
            </a:r>
          </a:p>
        </p:txBody>
      </p:sp>
      <p:sp>
        <p:nvSpPr>
          <p:cNvPr id="145" name="Near-Best"/>
          <p:cNvSpPr txBox="1"/>
          <p:nvPr/>
        </p:nvSpPr>
        <p:spPr>
          <a:xfrm>
            <a:off x="659586" y="8652868"/>
            <a:ext cx="15764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Near-Best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51550" y="7390858"/>
            <a:ext cx="6739232" cy="853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992164" y="8489090"/>
            <a:ext cx="6678719" cy="89906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>
            <a:off x="3925813" y="7842556"/>
            <a:ext cx="2105205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>
            <a:off x="4776713" y="8366759"/>
            <a:ext cx="1301235" cy="356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502400" y="5805223"/>
            <a:ext cx="1752600" cy="45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ow to use Chebyshev Poly."/>
          <p:cNvSpPr txBox="1"/>
          <p:nvPr>
            <p:ph type="title"/>
          </p:nvPr>
        </p:nvSpPr>
        <p:spPr>
          <a:xfrm>
            <a:off x="952499" y="254000"/>
            <a:ext cx="11645555" cy="21590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/>
            <a:r>
              <a:t>How to use Chebyshev Poly.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634688"/>
            <a:ext cx="5969000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150" y="4036871"/>
            <a:ext cx="2349500" cy="584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0900" y="5715000"/>
            <a:ext cx="2616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rthogonality(think about Fourier series)"/>
          <p:cNvSpPr txBox="1"/>
          <p:nvPr/>
        </p:nvSpPr>
        <p:spPr>
          <a:xfrm>
            <a:off x="517600" y="2118730"/>
            <a:ext cx="60005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Orthogonality(think about Fourier series)</a:t>
            </a:r>
          </a:p>
        </p:txBody>
      </p:sp>
      <p:sp>
        <p:nvSpPr>
          <p:cNvPr id="157" name="For the 1st kind of Chebyshev Ploy."/>
          <p:cNvSpPr txBox="1"/>
          <p:nvPr/>
        </p:nvSpPr>
        <p:spPr>
          <a:xfrm>
            <a:off x="581506" y="4706313"/>
            <a:ext cx="52123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 the 1st kind of Chebyshev Ploy.</a:t>
            </a:r>
          </a:p>
        </p:txBody>
      </p:sp>
      <p:sp>
        <p:nvSpPr>
          <p:cNvPr id="158" name="Example"/>
          <p:cNvSpPr txBox="1"/>
          <p:nvPr/>
        </p:nvSpPr>
        <p:spPr>
          <a:xfrm>
            <a:off x="6885989" y="4252570"/>
            <a:ext cx="13664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59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5200" y="5207482"/>
            <a:ext cx="1320800" cy="55880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est approx. property"/>
          <p:cNvSpPr txBox="1"/>
          <p:nvPr/>
        </p:nvSpPr>
        <p:spPr>
          <a:xfrm>
            <a:off x="663599" y="7141257"/>
            <a:ext cx="32702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Best approx. property</a:t>
            </a:r>
          </a:p>
        </p:txBody>
      </p:sp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000" y="7702550"/>
            <a:ext cx="5969000" cy="1965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69100" y="4736617"/>
            <a:ext cx="6079665" cy="4728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ourier_series_and_transform.gif" descr="Fourier_series_and_transform.gif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07399" y="1863349"/>
            <a:ext cx="3654229" cy="2923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ow to use Chebyshev Poly."/>
          <p:cNvSpPr txBox="1"/>
          <p:nvPr>
            <p:ph type="title"/>
          </p:nvPr>
        </p:nvSpPr>
        <p:spPr>
          <a:xfrm>
            <a:off x="952500" y="254000"/>
            <a:ext cx="11481490" cy="2159000"/>
          </a:xfrm>
          <a:prstGeom prst="rect">
            <a:avLst/>
          </a:prstGeom>
        </p:spPr>
        <p:txBody>
          <a:bodyPr/>
          <a:lstStyle>
            <a:lvl1pPr defTabSz="496569">
              <a:defRPr sz="6800"/>
            </a:lvl1pPr>
          </a:lstStyle>
          <a:p>
            <a:pPr/>
            <a:r>
              <a:t>How to use Chebyshev Poly.</a:t>
            </a:r>
          </a:p>
        </p:txBody>
      </p:sp>
      <p:pic>
        <p:nvPicPr>
          <p:cNvPr id="16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0660" y="3273666"/>
            <a:ext cx="5906502" cy="542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075" y="4519807"/>
            <a:ext cx="4248428" cy="1158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Example"/>
          <p:cNvSpPr txBox="1"/>
          <p:nvPr/>
        </p:nvSpPr>
        <p:spPr>
          <a:xfrm>
            <a:off x="6899236" y="2612804"/>
            <a:ext cx="136641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69" name="Best approx. of Chebyshev Poly."/>
          <p:cNvSpPr txBox="1"/>
          <p:nvPr/>
        </p:nvSpPr>
        <p:spPr>
          <a:xfrm>
            <a:off x="889464" y="2612804"/>
            <a:ext cx="478901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Best approx. of Chebyshev Poly.</a:t>
            </a:r>
          </a:p>
        </p:txBody>
      </p:sp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5665" y="3158683"/>
            <a:ext cx="2447246" cy="122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8543" y="8899983"/>
            <a:ext cx="5778502" cy="5588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rror bound"/>
          <p:cNvSpPr txBox="1"/>
          <p:nvPr/>
        </p:nvSpPr>
        <p:spPr>
          <a:xfrm>
            <a:off x="989084" y="8454453"/>
            <a:ext cx="18531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Error bound</a:t>
            </a:r>
          </a:p>
        </p:txBody>
      </p:sp>
      <p:pic>
        <p:nvPicPr>
          <p:cNvPr id="173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706" y="6098488"/>
            <a:ext cx="5138058" cy="193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76" name="Defferrard et al. (NIPS 2016), Convolutional Neural Networks on Graphs with Fast Localized Spectral Filtering, GCN_cheby…"/>
          <p:cNvSpPr txBox="1"/>
          <p:nvPr/>
        </p:nvSpPr>
        <p:spPr>
          <a:xfrm>
            <a:off x="671565" y="2173885"/>
            <a:ext cx="11661669" cy="2860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444500" algn="l">
              <a:spcBef>
                <a:spcPts val="4200"/>
              </a:spcBef>
              <a:buSzPct val="14500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Defferrard et al. (</a:t>
            </a:r>
            <a:r>
              <a:rPr b="1"/>
              <a:t>NIPS 2016</a:t>
            </a:r>
            <a:r>
              <a:t>), Convolutional Neural Networks on Graphs with Fast Localized Spectral Filtering, </a:t>
            </a:r>
            <a:r>
              <a:rPr>
                <a:solidFill>
                  <a:srgbClr val="FF2600"/>
                </a:solidFill>
              </a:rPr>
              <a:t>GCN_cheby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INPUT: x: raw nodes features; L: graph Laplacian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OUTPUT: embeddings of x</a:t>
            </a:r>
          </a:p>
        </p:txBody>
      </p:sp>
      <p:pic>
        <p:nvPicPr>
          <p:cNvPr id="17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121" y="5041689"/>
            <a:ext cx="7448072" cy="4620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Formula A"/>
          <p:cNvSpPr txBox="1"/>
          <p:nvPr/>
        </p:nvSpPr>
        <p:spPr>
          <a:xfrm>
            <a:off x="1704121" y="6357780"/>
            <a:ext cx="160385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Formula A</a:t>
            </a:r>
          </a:p>
        </p:txBody>
      </p:sp>
      <p:sp>
        <p:nvSpPr>
          <p:cNvPr id="179" name="Formula B"/>
          <p:cNvSpPr txBox="1"/>
          <p:nvPr/>
        </p:nvSpPr>
        <p:spPr>
          <a:xfrm>
            <a:off x="1782875" y="9061239"/>
            <a:ext cx="160964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Formula B</a:t>
            </a:r>
          </a:p>
        </p:txBody>
      </p:sp>
      <p:sp>
        <p:nvSpPr>
          <p:cNvPr id="180" name="Formula C"/>
          <p:cNvSpPr txBox="1"/>
          <p:nvPr/>
        </p:nvSpPr>
        <p:spPr>
          <a:xfrm>
            <a:off x="8082297" y="7582489"/>
            <a:ext cx="162092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Formula C</a:t>
            </a:r>
          </a:p>
        </p:txBody>
      </p:sp>
      <p:sp>
        <p:nvSpPr>
          <p:cNvPr id="181" name="Rectangle"/>
          <p:cNvSpPr/>
          <p:nvPr/>
        </p:nvSpPr>
        <p:spPr>
          <a:xfrm>
            <a:off x="7254809" y="8397060"/>
            <a:ext cx="500615" cy="4610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84" name="GCN_che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6715" indent="-386715" defTabSz="508254">
              <a:spcBef>
                <a:spcPts val="3600"/>
              </a:spcBef>
              <a:defRPr b="1" sz="2700">
                <a:solidFill>
                  <a:srgbClr val="FF2600"/>
                </a:solidFill>
              </a:defRPr>
            </a:pPr>
            <a:r>
              <a:t>GCN_cheby</a:t>
            </a:r>
          </a:p>
          <a:p>
            <a:pPr lvl="1" marL="773430" indent="-386715" defTabSz="508254">
              <a:spcBef>
                <a:spcPts val="3600"/>
              </a:spcBef>
              <a:defRPr b="1" sz="2000"/>
            </a:pPr>
            <a:r>
              <a:t>calculate normalized graph Laplacian</a:t>
            </a:r>
          </a:p>
          <a:p>
            <a:pPr lvl="1" marL="773430" indent="-386715" defTabSz="508254">
              <a:spcBef>
                <a:spcPts val="3600"/>
              </a:spcBef>
              <a:defRPr b="1" sz="2000" u="sng"/>
            </a:pPr>
            <a:r>
              <a:t>calculate eigenvalues of normalized graph Laplacian (time consuming)</a:t>
            </a:r>
          </a:p>
          <a:p>
            <a:pPr lvl="1" marL="773430" indent="-386715" defTabSz="508254">
              <a:spcBef>
                <a:spcPts val="3600"/>
              </a:spcBef>
              <a:defRPr b="1" sz="2000"/>
            </a:pPr>
            <a:r>
              <a:t>normalize the normalized Laplacian</a:t>
            </a:r>
          </a:p>
          <a:p>
            <a:pPr lvl="1" marL="773430" indent="-386715" defTabSz="508254">
              <a:spcBef>
                <a:spcPts val="3600"/>
              </a:spcBef>
              <a:defRPr b="1" sz="2000"/>
            </a:pPr>
            <a:r>
              <a:t>apply Chebyshev polynomial</a:t>
            </a:r>
            <a:endParaRPr>
              <a:solidFill>
                <a:srgbClr val="FF2600"/>
              </a:solidFill>
            </a:endParaRPr>
          </a:p>
          <a:p>
            <a:pPr marL="386715" indent="-386715" defTabSz="508254">
              <a:spcBef>
                <a:spcPts val="3600"/>
              </a:spcBef>
              <a:defRPr b="1" sz="2700">
                <a:solidFill>
                  <a:srgbClr val="FF2600"/>
                </a:solidFill>
              </a:defRPr>
            </a:pPr>
            <a:r>
              <a:t>GCN</a:t>
            </a:r>
          </a:p>
          <a:p>
            <a:pPr lvl="1" marL="773430" indent="-386715" defTabSz="508254">
              <a:spcBef>
                <a:spcPts val="3600"/>
              </a:spcBef>
              <a:defRPr b="1" sz="2000"/>
            </a:pPr>
            <a:r>
              <a:t>calculate normalized graph Laplacian</a:t>
            </a:r>
          </a:p>
          <a:p>
            <a:pPr lvl="1" marL="773430" indent="-386715" defTabSz="508254">
              <a:spcBef>
                <a:spcPts val="3600"/>
              </a:spcBef>
              <a:defRPr b="1" sz="2000"/>
            </a:pPr>
            <a:r>
              <a:t>assume lambda_max=2, and NN will learn the scale</a:t>
            </a:r>
          </a:p>
        </p:txBody>
      </p:sp>
      <p:pic>
        <p:nvPicPr>
          <p:cNvPr id="18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2517" r="0" b="0"/>
          <a:stretch>
            <a:fillRect/>
          </a:stretch>
        </p:blipFill>
        <p:spPr>
          <a:xfrm>
            <a:off x="5849780" y="5700309"/>
            <a:ext cx="2236235" cy="823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8451" y="5066932"/>
            <a:ext cx="1983569" cy="572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39025" t="0" r="9593" b="0"/>
          <a:stretch>
            <a:fillRect/>
          </a:stretch>
        </p:blipFill>
        <p:spPr>
          <a:xfrm>
            <a:off x="6864725" y="3362538"/>
            <a:ext cx="1930281" cy="75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0374" y="7521313"/>
            <a:ext cx="5133703" cy="42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191" name="Table"/>
          <p:cNvGraphicFramePr/>
          <p:nvPr/>
        </p:nvGraphicFramePr>
        <p:xfrm>
          <a:off x="1067847" y="3166148"/>
          <a:ext cx="20193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  <a:gridCol w="673100"/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10k dp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1k feat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6070508" y="3363833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3" name="Chart 3"/>
          <p:cNvGraphicFramePr/>
          <p:nvPr/>
        </p:nvGraphicFramePr>
        <p:xfrm>
          <a:off x="6079617" y="3760711"/>
          <a:ext cx="3223057" cy="224159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94" name="Chart 1"/>
          <p:cNvGraphicFramePr/>
          <p:nvPr/>
        </p:nvGraphicFramePr>
        <p:xfrm>
          <a:off x="1065859" y="3491790"/>
          <a:ext cx="4468616" cy="20570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95" name="Chart 5"/>
          <p:cNvGraphicFramePr/>
          <p:nvPr/>
        </p:nvGraphicFramePr>
        <p:xfrm>
          <a:off x="9471663" y="3760711"/>
          <a:ext cx="3395389" cy="224159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9452174" y="3363833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50class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7" name="Chart 6"/>
          <p:cNvGraphicFramePr/>
          <p:nvPr/>
        </p:nvGraphicFramePr>
        <p:xfrm>
          <a:off x="897270" y="6795785"/>
          <a:ext cx="4545049" cy="230426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906310" y="6530924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100feat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9" name="Chart 7"/>
          <p:cNvGraphicFramePr/>
          <p:nvPr/>
        </p:nvGraphicFramePr>
        <p:xfrm>
          <a:off x="6070987" y="6795763"/>
          <a:ext cx="4542522" cy="230428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6061435" y="639466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20k dp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1" name="Performance under difference numbers of layers(GCN)"/>
          <p:cNvSpPr txBox="1"/>
          <p:nvPr/>
        </p:nvSpPr>
        <p:spPr>
          <a:xfrm>
            <a:off x="1000829" y="2366197"/>
            <a:ext cx="80214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Performance under difference numbers of layers(GCN)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