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726693-CAB1-4B57-9CB2-86559B575D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5AC51BF-861E-4331-A0DE-AB88215FC0C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85800"/>
            <a:ext cx="5638800" cy="1012825"/>
          </a:xfrm>
        </p:spPr>
        <p:txBody>
          <a:bodyPr/>
          <a:lstStyle/>
          <a:p>
            <a:r>
              <a:rPr lang="en-US" dirty="0" smtClean="0">
                <a:latin typeface="Lemon/Milk" pitchFamily="34" charset="0"/>
              </a:rPr>
              <a:t>NAMA KELOMPOK </a:t>
            </a:r>
            <a:endParaRPr lang="en-US" dirty="0">
              <a:latin typeface="Lemon/Mil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8077200" cy="28956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BAYU SETIAWAN		15.11.9183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ARIF PERMADI		15.11.9146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ALDHI MARWANTO		15.11.9190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REDHA SAFARA		15.11.91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8229600" cy="246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emon/Milk" pitchFamily="34" charset="0"/>
              </a:rPr>
              <a:t>FINAL PROJECT </a:t>
            </a:r>
            <a:br>
              <a:rPr lang="en-US" dirty="0" smtClean="0">
                <a:latin typeface="Lemon/Milk" pitchFamily="34" charset="0"/>
              </a:rPr>
            </a:br>
            <a:r>
              <a:rPr lang="en-US" dirty="0" smtClean="0">
                <a:latin typeface="Lemon/Milk" pitchFamily="34" charset="0"/>
              </a:rPr>
              <a:t>PEMROGRAMAN WEB</a:t>
            </a:r>
            <a:br>
              <a:rPr lang="en-US" dirty="0" smtClean="0">
                <a:latin typeface="Lemon/Milk" pitchFamily="34" charset="0"/>
              </a:rPr>
            </a:br>
            <a:r>
              <a:rPr lang="en-US" dirty="0" smtClean="0">
                <a:latin typeface="Lemon/Milk" pitchFamily="34" charset="0"/>
              </a:rPr>
              <a:t/>
            </a:r>
            <a:br>
              <a:rPr lang="en-US" dirty="0" smtClean="0">
                <a:latin typeface="Lemon/Milk" pitchFamily="34" charset="0"/>
              </a:rPr>
            </a:br>
            <a:r>
              <a:rPr lang="en-US" sz="3100" dirty="0" err="1" smtClean="0">
                <a:latin typeface="Lemon/Milk" pitchFamily="34" charset="0"/>
              </a:rPr>
              <a:t>Dosen</a:t>
            </a:r>
            <a:r>
              <a:rPr lang="en-US" sz="3100" dirty="0" smtClean="0">
                <a:latin typeface="Lemon/Milk" pitchFamily="34" charset="0"/>
              </a:rPr>
              <a:t> </a:t>
            </a:r>
            <a:r>
              <a:rPr lang="en-US" sz="3100" dirty="0" err="1" smtClean="0">
                <a:latin typeface="Lemon/Milk" pitchFamily="34" charset="0"/>
              </a:rPr>
              <a:t>Pengampu</a:t>
            </a:r>
            <a:r>
              <a:rPr lang="en-US" sz="3100" dirty="0" smtClean="0">
                <a:latin typeface="Lemon/Milk" pitchFamily="34" charset="0"/>
              </a:rPr>
              <a:t> : </a:t>
            </a:r>
            <a:r>
              <a:rPr lang="en-US" sz="3100" dirty="0" err="1" smtClean="0">
                <a:latin typeface="Lemon/Milk" pitchFamily="34" charset="0"/>
              </a:rPr>
              <a:t>Nuri</a:t>
            </a:r>
            <a:r>
              <a:rPr lang="en-US" sz="3100" dirty="0" smtClean="0">
                <a:latin typeface="Lemon/Milk" pitchFamily="34" charset="0"/>
              </a:rPr>
              <a:t> </a:t>
            </a:r>
            <a:r>
              <a:rPr lang="en-US" sz="3100" dirty="0" err="1" smtClean="0">
                <a:latin typeface="Lemon/Milk" pitchFamily="34" charset="0"/>
              </a:rPr>
              <a:t>Cahyono</a:t>
            </a:r>
            <a:r>
              <a:rPr lang="en-US" sz="3100" dirty="0" smtClean="0">
                <a:latin typeface="Lemon/Milk" pitchFamily="34" charset="0"/>
              </a:rPr>
              <a:t>, </a:t>
            </a:r>
            <a:r>
              <a:rPr lang="en-US" sz="3100" dirty="0" err="1" smtClean="0">
                <a:latin typeface="Lemon/Milk" pitchFamily="34" charset="0"/>
              </a:rPr>
              <a:t>M.Kom</a:t>
            </a:r>
            <a:r>
              <a:rPr lang="en-US" dirty="0">
                <a:latin typeface="Lemon/Milk" pitchFamily="34" charset="0"/>
              </a:rPr>
              <a:t/>
            </a:r>
            <a:br>
              <a:rPr lang="en-US" dirty="0">
                <a:latin typeface="Lemon/Milk" pitchFamily="34" charset="0"/>
              </a:rPr>
            </a:br>
            <a:endParaRPr lang="en-US" dirty="0">
              <a:latin typeface="Lemon/Mil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3434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Lemon/Milk" pitchFamily="34" charset="0"/>
                <a:cs typeface="Times New Roman" pitchFamily="18" charset="0"/>
              </a:rPr>
              <a:t>TEMA 			: GAME</a:t>
            </a:r>
          </a:p>
          <a:p>
            <a:pPr marL="0" indent="0">
              <a:buNone/>
            </a:pPr>
            <a:r>
              <a:rPr lang="en-US" sz="3600" dirty="0" smtClean="0">
                <a:latin typeface="Lemon/Milk" pitchFamily="34" charset="0"/>
                <a:cs typeface="Times New Roman" pitchFamily="18" charset="0"/>
              </a:rPr>
              <a:t>NAMA KARYA 	: 90⁰</a:t>
            </a:r>
          </a:p>
          <a:p>
            <a:pPr marL="0" indent="0">
              <a:buNone/>
            </a:pPr>
            <a:endParaRPr lang="en-US" sz="3600" dirty="0">
              <a:latin typeface="Lemon/Milk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1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emon/Milk" pitchFamily="34" charset="0"/>
              </a:rPr>
              <a:t>LATAR BELAKANG PENGEMBANGAN KARYA </a:t>
            </a:r>
            <a:endParaRPr lang="en-US" dirty="0">
              <a:latin typeface="Lemon/Mil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6764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terstruktur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menghilangkan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stress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kejenuhan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merasakan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bosan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tantangan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rintangan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kreativitas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game.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emon/Milk" pitchFamily="34" charset="0"/>
              </a:rPr>
              <a:t>PENJELASAN RINGKAS GAME </a:t>
            </a:r>
            <a:endParaRPr lang="en-US" sz="4000" dirty="0">
              <a:latin typeface="Lemon/Mil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49808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di web,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canvas HTML  5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webgl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renderer.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Penjelesan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singkat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gameplay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Sudut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terbentuk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90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derajat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lintasan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dibentuk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mouse,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rintangan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disediakan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high score 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emon/Milk" pitchFamily="34" charset="0"/>
              </a:rPr>
              <a:t>KELEBIHAN PADA GAME</a:t>
            </a:r>
            <a:endParaRPr lang="en-US" sz="4000" dirty="0">
              <a:latin typeface="Lemon/Mil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di web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responsif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ehingga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memainkan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nyaman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memainkan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smartphone yang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8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176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NAMA KELOMPOK </vt:lpstr>
      <vt:lpstr>FINAL PROJECT  PEMROGRAMAN WEB  Dosen Pengampu : Nuri Cahyono, M.Kom </vt:lpstr>
      <vt:lpstr>LATAR BELAKANG PENGEMBANGAN KARYA </vt:lpstr>
      <vt:lpstr>PENJELASAN RINGKAS GAME </vt:lpstr>
      <vt:lpstr>KELEBIHAN PADA GAME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</dc:title>
  <dc:creator>lenovo</dc:creator>
  <cp:lastModifiedBy>lenovo</cp:lastModifiedBy>
  <cp:revision>3</cp:revision>
  <dcterms:created xsi:type="dcterms:W3CDTF">2017-05-14T08:10:46Z</dcterms:created>
  <dcterms:modified xsi:type="dcterms:W3CDTF">2017-05-14T08:34:00Z</dcterms:modified>
</cp:coreProperties>
</file>