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8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22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8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8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27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34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01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44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99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20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784D9D-9531-424D-A381-17C0A2A9AAD2}" type="datetimeFigureOut">
              <a:rPr kumimoji="1" lang="ja-JP" altLang="en-US" smtClean="0"/>
              <a:t>2014/3/8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96B806-4E52-4059-B431-31BFDCD01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26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7200" dirty="0" smtClean="0"/>
              <a:t>コンポライブ</a:t>
            </a:r>
            <a:r>
              <a:rPr lang="ja-JP" altLang="en-US" sz="7200" dirty="0" smtClean="0"/>
              <a:t>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4400" dirty="0" smtClean="0"/>
              <a:t>A Proof-of-Concept Car-Motion </a:t>
            </a:r>
            <a:r>
              <a:rPr lang="en-US" altLang="ja-JP" sz="4400" b="1" u="sng" dirty="0" err="1" smtClean="0">
                <a:solidFill>
                  <a:schemeClr val="accent1">
                    <a:lumMod val="75000"/>
                  </a:schemeClr>
                </a:solidFill>
              </a:rPr>
              <a:t>Audializer</a:t>
            </a:r>
            <a:endParaRPr kumimoji="1" lang="ja-JP" altLang="en-US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柴田・佐々木・田渕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252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3200" dirty="0"/>
              <a:t>車</a:t>
            </a:r>
            <a:r>
              <a:rPr lang="ja-JP" altLang="en-US" sz="3200" dirty="0" smtClean="0"/>
              <a:t>の走行</a:t>
            </a:r>
            <a:r>
              <a:rPr lang="ja-JP" altLang="en-US" sz="3200" dirty="0"/>
              <a:t>データ</a:t>
            </a:r>
            <a:r>
              <a:rPr lang="ja-JP" altLang="en-US" sz="3200" dirty="0" smtClean="0"/>
              <a:t>を</a:t>
            </a:r>
            <a:r>
              <a:rPr lang="ja-JP" altLang="en-US" sz="3200" dirty="0"/>
              <a:t>リアルタイム</a:t>
            </a:r>
            <a:r>
              <a:rPr lang="ja-JP" altLang="en-US" sz="3200" dirty="0" smtClean="0"/>
              <a:t>に</a:t>
            </a:r>
            <a:r>
              <a:rPr lang="ja-JP" altLang="en-US" sz="3200" strike="sngStrike" dirty="0" smtClean="0">
                <a:solidFill>
                  <a:schemeClr val="bg1">
                    <a:lumMod val="75000"/>
                  </a:schemeClr>
                </a:solidFill>
              </a:rPr>
              <a:t>視覚化</a:t>
            </a:r>
            <a:endParaRPr lang="en-US" altLang="ja-JP" sz="3200" strike="sngStrike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ja-JP" altLang="en-US" sz="3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</a:t>
            </a:r>
            <a:r>
              <a:rPr kumimoji="1" lang="ja-JP" altLang="en-US" sz="3200" b="1" u="sng" dirty="0" smtClean="0">
                <a:solidFill>
                  <a:schemeClr val="accent1">
                    <a:lumMod val="75000"/>
                  </a:schemeClr>
                </a:solidFill>
              </a:rPr>
              <a:t>聴覚化</a:t>
            </a:r>
            <a:endParaRPr kumimoji="1" lang="en-US" altLang="ja-JP" sz="3200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ja-JP" sz="3200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ja-JP" altLang="en-US" sz="3200" dirty="0" smtClean="0">
                <a:solidFill>
                  <a:schemeClr val="tx1"/>
                </a:solidFill>
              </a:rPr>
              <a:t>速度などのセンサーの値から</a:t>
            </a:r>
            <a:endParaRPr kumimoji="1" lang="en-US" altLang="ja-JP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solidFill>
                  <a:schemeClr val="tx1"/>
                </a:solidFill>
              </a:rPr>
              <a:t>旋律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 smtClean="0">
                <a:solidFill>
                  <a:schemeClr val="tx1"/>
                </a:solidFill>
              </a:rPr>
              <a:t>ドラム</a:t>
            </a:r>
            <a:endParaRPr kumimoji="1"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200" dirty="0" smtClean="0">
                <a:solidFill>
                  <a:schemeClr val="tx1"/>
                </a:solidFill>
              </a:rPr>
              <a:t>を生成する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(</a:t>
            </a:r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「今回は限られた時間での </a:t>
            </a:r>
            <a:r>
              <a:rPr kumimoji="1"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Proof of Concept </a:t>
            </a:r>
            <a:r>
              <a:rPr kumimoji="1" lang="ja-JP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なの</a:t>
            </a:r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で</a:t>
            </a:r>
            <a:endParaRPr kumimoji="1"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   生成するのはドラムだけ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ja-JP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   タブレットのセンサーを車載センサーの代用とする</a:t>
            </a: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」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ja-JP" altLang="en-US" dirty="0"/>
              <a:t> </a:t>
            </a:r>
            <a:r>
              <a:rPr kumimoji="1" lang="ja-JP" altLang="en-US" dirty="0" smtClean="0"/>
              <a:t> ことを、</a:t>
            </a:r>
            <a:r>
              <a:rPr kumimoji="1" lang="en-US" altLang="ja-JP" dirty="0" smtClean="0"/>
              <a:t>3~4</a:t>
            </a:r>
            <a:r>
              <a:rPr kumimoji="1" lang="ja-JP" altLang="en-US" dirty="0" smtClean="0"/>
              <a:t>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スライド 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4</a:t>
            </a:r>
            <a:r>
              <a:rPr lang="ja-JP" altLang="en-US" dirty="0" smtClean="0"/>
              <a:t>枚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にまとめる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28922337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</TotalTime>
  <Words>78</Words>
  <Application>Microsoft Office PowerPoint</Application>
  <PresentationFormat>ワイド画面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Calibri</vt:lpstr>
      <vt:lpstr>Calibri Light</vt:lpstr>
      <vt:lpstr>Wingdings</vt:lpstr>
      <vt:lpstr>レトロスペクト</vt:lpstr>
      <vt:lpstr>コンポライブ！ A Proof-of-Concept Car-Motion Audializer</vt:lpstr>
      <vt:lpstr>コンセプト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コンポライブ！ A Proof-of-Concept Car-Motion Audializer</dc:title>
  <dc:creator>Microsoft アカウント</dc:creator>
  <cp:lastModifiedBy>Microsoft アカウント</cp:lastModifiedBy>
  <cp:revision>8</cp:revision>
  <dcterms:created xsi:type="dcterms:W3CDTF">2014-03-08T02:05:58Z</dcterms:created>
  <dcterms:modified xsi:type="dcterms:W3CDTF">2014-03-08T03:42:24Z</dcterms:modified>
</cp:coreProperties>
</file>