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83"/>
    <a:srgbClr val="FEA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12" autoAdjust="0"/>
  </p:normalViewPr>
  <p:slideViewPr>
    <p:cSldViewPr snapToGrid="0" showGuides="1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107A-1F8B-4976-98BF-5838F74F14F1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B855-C789-47AF-9A27-59D9F3F544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7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「今回は限られた時間での </a:t>
            </a:r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Proof of Concept </a:t>
            </a:r>
            <a:r>
              <a:rPr kumimoji="1" lang="ja-JP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なの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で</a:t>
            </a:r>
            <a:endParaRPr kumimoji="1"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    生成するのはドラムだけ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    タブレットのセンサーを車載センサーの代用とする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」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dirty="0" smtClean="0"/>
              <a:t>  ことを、</a:t>
            </a:r>
            <a:r>
              <a:rPr kumimoji="1" lang="en-US" altLang="ja-JP" dirty="0" smtClean="0"/>
              <a:t>3~4</a:t>
            </a:r>
            <a:r>
              <a:rPr kumimoji="1" lang="ja-JP" altLang="en-US" dirty="0" smtClean="0"/>
              <a:t>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スライド 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4</a:t>
            </a:r>
            <a:r>
              <a:rPr lang="ja-JP" altLang="en-US" dirty="0" smtClean="0"/>
              <a:t>枚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にまとめる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B855-C789-47AF-9A27-59D9F3F544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97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8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34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01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4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9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0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7200" dirty="0" smtClean="0"/>
              <a:t>コンポライブ</a:t>
            </a:r>
            <a:r>
              <a:rPr lang="ja-JP" altLang="en-US" sz="7200" dirty="0" smtClean="0"/>
              <a:t>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400" dirty="0" smtClean="0"/>
              <a:t>A Proof-of-Concept Car-Motion </a:t>
            </a:r>
            <a:r>
              <a:rPr lang="en-US" altLang="ja-JP" sz="4400" b="1" u="sng" dirty="0" err="1" smtClean="0">
                <a:solidFill>
                  <a:schemeClr val="accent1">
                    <a:lumMod val="75000"/>
                  </a:schemeClr>
                </a:solidFill>
              </a:rPr>
              <a:t>Audializer</a:t>
            </a:r>
            <a:endParaRPr kumimoji="1" lang="ja-JP" altLang="en-US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柴田・佐々木・田渕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252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6320" y="3095414"/>
            <a:ext cx="10058400" cy="1415626"/>
          </a:xfrm>
        </p:spPr>
        <p:txBody>
          <a:bodyPr>
            <a:noAutofit/>
          </a:bodyPr>
          <a:lstStyle/>
          <a:p>
            <a:r>
              <a:rPr lang="ja-JP" altLang="en-US" sz="4400" dirty="0"/>
              <a:t>車</a:t>
            </a:r>
            <a:r>
              <a:rPr lang="ja-JP" altLang="en-US" sz="4400" dirty="0" smtClean="0"/>
              <a:t>の走行</a:t>
            </a:r>
            <a:r>
              <a:rPr lang="ja-JP" altLang="en-US" sz="4400" dirty="0"/>
              <a:t>データ</a:t>
            </a:r>
            <a:r>
              <a:rPr lang="ja-JP" altLang="en-US" sz="4400" dirty="0" smtClean="0"/>
              <a:t>を</a:t>
            </a:r>
            <a:r>
              <a:rPr lang="ja-JP" altLang="en-US" sz="4400" u="sng" dirty="0">
                <a:solidFill>
                  <a:srgbClr val="FF0000"/>
                </a:solidFill>
              </a:rPr>
              <a:t>リアルタイム</a:t>
            </a:r>
            <a:r>
              <a:rPr lang="ja-JP" altLang="en-US" sz="4400" dirty="0" smtClean="0"/>
              <a:t>に</a:t>
            </a:r>
            <a:r>
              <a:rPr lang="ja-JP" altLang="en-US" sz="4400" strike="sngStrike" dirty="0" smtClean="0">
                <a:solidFill>
                  <a:schemeClr val="bg1">
                    <a:lumMod val="75000"/>
                  </a:schemeClr>
                </a:solidFill>
              </a:rPr>
              <a:t>視覚化</a:t>
            </a:r>
            <a:endParaRPr lang="en-US" altLang="ja-JP" sz="4400" strike="sngStrike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sz="4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ja-JP" altLang="en-US" sz="44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</a:t>
            </a:r>
            <a:r>
              <a:rPr kumimoji="1" lang="ja-JP" altLang="en-US" sz="4400" b="1" u="sng" dirty="0" smtClean="0">
                <a:solidFill>
                  <a:schemeClr val="accent1">
                    <a:lumMod val="75000"/>
                  </a:schemeClr>
                </a:solidFill>
              </a:rPr>
              <a:t>聴覚化</a:t>
            </a:r>
            <a:endParaRPr lang="en-US" altLang="ja-JP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944880" y="1874520"/>
            <a:ext cx="10195560" cy="1097280"/>
            <a:chOff x="960120" y="777240"/>
            <a:chExt cx="10195560" cy="10972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角丸四角形 3"/>
            <p:cNvSpPr/>
            <p:nvPr/>
          </p:nvSpPr>
          <p:spPr>
            <a:xfrm>
              <a:off x="960120" y="777240"/>
              <a:ext cx="33528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 smtClean="0">
                  <a:solidFill>
                    <a:schemeClr val="tx1"/>
                  </a:solidFill>
                </a:rPr>
                <a:t>車の位置</a:t>
              </a:r>
              <a:endParaRPr lang="en-US" altLang="ja-JP" sz="2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場所や標高</a:t>
              </a:r>
              <a:r>
                <a:rPr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4686300" y="777240"/>
              <a:ext cx="30480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 smtClean="0">
                  <a:solidFill>
                    <a:schemeClr val="tx1"/>
                  </a:solidFill>
                </a:rPr>
                <a:t>運転方法</a:t>
              </a:r>
              <a:endParaRPr kumimoji="1"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（速度やハンドルの操作）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107680" y="777240"/>
              <a:ext cx="30480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気象</a:t>
              </a:r>
              <a:r>
                <a:rPr lang="ja-JP" altLang="en-US" sz="3200" b="1" dirty="0" smtClean="0">
                  <a:solidFill>
                    <a:schemeClr val="tx1"/>
                  </a:solidFill>
                </a:rPr>
                <a:t>情報</a:t>
              </a:r>
              <a:endParaRPr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晴れ・雨・曇り</a:t>
              </a:r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下矢印 6"/>
          <p:cNvSpPr/>
          <p:nvPr/>
        </p:nvSpPr>
        <p:spPr>
          <a:xfrm>
            <a:off x="5183556" y="3249461"/>
            <a:ext cx="2023007" cy="115155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960120" y="4678680"/>
            <a:ext cx="10195560" cy="1097280"/>
          </a:xfrm>
          <a:prstGeom prst="roundRect">
            <a:avLst/>
          </a:prstGeom>
          <a:solidFill>
            <a:srgbClr val="FEA1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楽器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の種類、リズム、旋律を生成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04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964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3156374"/>
            <a:ext cx="10058400" cy="1308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今回は、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車の速度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 = 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加速度</a:t>
            </a:r>
            <a:r>
              <a:rPr lang="ja-JP" altLang="en-US" sz="3600" dirty="0" smtClean="0"/>
              <a:t>　とし、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その情報を基にドラムのリズムを生成した。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892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18912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115</Words>
  <Application>Microsoft Office PowerPoint</Application>
  <PresentationFormat>ユーザー設定</PresentationFormat>
  <Paragraphs>22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レトロスペクト</vt:lpstr>
      <vt:lpstr>コンポライブ！ A Proof-of-Concept Car-Motion Audializer</vt:lpstr>
      <vt:lpstr>コンセプト</vt:lpstr>
      <vt:lpstr>コンセプト</vt:lpstr>
      <vt:lpstr>使い方</vt:lpstr>
      <vt:lpstr>アプリについて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コンポライブ！ A Proof-of-Concept Car-Motion Audializer</dc:title>
  <dc:creator>Microsoft アカウント</dc:creator>
  <cp:lastModifiedBy>Trek</cp:lastModifiedBy>
  <cp:revision>12</cp:revision>
  <dcterms:created xsi:type="dcterms:W3CDTF">2014-03-08T02:05:58Z</dcterms:created>
  <dcterms:modified xsi:type="dcterms:W3CDTF">2014-03-08T04:23:13Z</dcterms:modified>
</cp:coreProperties>
</file>