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71" r:id="rId1"/>
  </p:sldMasterIdLst>
  <p:notesMasterIdLst>
    <p:notesMasterId r:id="rId4"/>
  </p:notesMasterIdLst>
  <p:handoutMasterIdLst>
    <p:handoutMasterId r:id="rId5"/>
  </p:handoutMasterIdLst>
  <p:sldIdLst>
    <p:sldId id="413" r:id="rId2"/>
    <p:sldId id="414" r:id="rId3"/>
  </p:sldIdLst>
  <p:sldSz cx="10058400" cy="7772400"/>
  <p:notesSz cx="7010400" cy="9236075"/>
  <p:embeddedFontLst>
    <p:embeddedFont>
      <p:font typeface="Calibri" panose="020F0502020204030204" pitchFamily="34" charset="0"/>
      <p:regular r:id="rId6"/>
      <p:bold r:id="rId7"/>
      <p:italic r:id="rId8"/>
      <p:boldItalic r:id="rId9"/>
    </p:embeddedFont>
    <p:embeddedFont>
      <p:font typeface="나눔고딕" panose="020B0600000101010101" charset="-127"/>
      <p:regular r:id="rId10"/>
      <p:bold r:id="rId11"/>
    </p:embeddedFont>
    <p:embeddedFont>
      <p:font typeface="맑은 고딕" panose="020B0503020000020004" pitchFamily="50" charset="-127"/>
      <p:regular r:id="rId12"/>
      <p:bold r:id="rId13"/>
    </p:embeddedFont>
  </p:embeddedFontLst>
  <p:defaultTextStyle>
    <a:lvl1pPr marL="0" algn="l" rtl="0" latinLnBrk="1">
      <a:defRPr lang="ko-KR" sz="2000" kern="1200">
        <a:solidFill>
          <a:schemeClr val="tx1"/>
        </a:solidFill>
        <a:latin typeface="+mn-lt"/>
        <a:ea typeface="+mn-ea"/>
        <a:cs typeface="+mn-cs"/>
      </a:defRPr>
    </a:lvl1pPr>
    <a:lvl2pPr marL="509412" algn="l" rtl="0" latinLnBrk="1">
      <a:defRPr lang="ko-KR" sz="2000" kern="1200">
        <a:solidFill>
          <a:schemeClr val="tx1"/>
        </a:solidFill>
        <a:latin typeface="+mn-lt"/>
        <a:ea typeface="+mn-ea"/>
        <a:cs typeface="+mn-cs"/>
      </a:defRPr>
    </a:lvl2pPr>
    <a:lvl3pPr marL="1018824" algn="l" rtl="0" latinLnBrk="1">
      <a:defRPr lang="ko-KR" sz="2000" kern="1200">
        <a:solidFill>
          <a:schemeClr val="tx1"/>
        </a:solidFill>
        <a:latin typeface="+mn-lt"/>
        <a:ea typeface="+mn-ea"/>
        <a:cs typeface="+mn-cs"/>
      </a:defRPr>
    </a:lvl3pPr>
    <a:lvl4pPr marL="1528237" algn="l" rtl="0" latinLnBrk="1">
      <a:defRPr lang="ko-KR" sz="2000" kern="1200">
        <a:solidFill>
          <a:schemeClr val="tx1"/>
        </a:solidFill>
        <a:latin typeface="+mn-lt"/>
        <a:ea typeface="+mn-ea"/>
        <a:cs typeface="+mn-cs"/>
      </a:defRPr>
    </a:lvl4pPr>
    <a:lvl5pPr marL="2037649" algn="l" rtl="0" latinLnBrk="1">
      <a:defRPr lang="ko-KR" sz="2000" kern="1200">
        <a:solidFill>
          <a:schemeClr val="tx1"/>
        </a:solidFill>
        <a:latin typeface="+mn-lt"/>
        <a:ea typeface="+mn-ea"/>
        <a:cs typeface="+mn-cs"/>
      </a:defRPr>
    </a:lvl5pPr>
    <a:lvl6pPr marL="2547061" algn="l" rtl="0" latinLnBrk="1">
      <a:defRPr lang="ko-KR" sz="2000" kern="1200">
        <a:solidFill>
          <a:schemeClr val="tx1"/>
        </a:solidFill>
        <a:latin typeface="+mn-lt"/>
        <a:ea typeface="+mn-ea"/>
        <a:cs typeface="+mn-cs"/>
      </a:defRPr>
    </a:lvl6pPr>
    <a:lvl7pPr marL="3056473" algn="l" rtl="0" latinLnBrk="1">
      <a:defRPr lang="ko-KR" sz="2000" kern="1200">
        <a:solidFill>
          <a:schemeClr val="tx1"/>
        </a:solidFill>
        <a:latin typeface="+mn-lt"/>
        <a:ea typeface="+mn-ea"/>
        <a:cs typeface="+mn-cs"/>
      </a:defRPr>
    </a:lvl7pPr>
    <a:lvl8pPr marL="3565886" algn="l" rtl="0" latinLnBrk="1">
      <a:defRPr lang="ko-KR" sz="2000" kern="1200">
        <a:solidFill>
          <a:schemeClr val="tx1"/>
        </a:solidFill>
        <a:latin typeface="+mn-lt"/>
        <a:ea typeface="+mn-ea"/>
        <a:cs typeface="+mn-cs"/>
      </a:defRPr>
    </a:lvl8pPr>
    <a:lvl9pPr marL="4075298" algn="l" rtl="0" latinLnBrk="1">
      <a:defRPr lang="ko-KR" sz="20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368">
          <p15:clr>
            <a:srgbClr val="A4A3A4"/>
          </p15:clr>
        </p15:guide>
        <p15:guide id="2" orient="horz" pos="3075">
          <p15:clr>
            <a:srgbClr val="A4A3A4"/>
          </p15:clr>
        </p15:guide>
        <p15:guide id="3" orient="horz" pos="3000">
          <p15:clr>
            <a:srgbClr val="A4A3A4"/>
          </p15:clr>
        </p15:guide>
        <p15:guide id="4" orient="horz" pos="4721">
          <p15:clr>
            <a:srgbClr val="A4A3A4"/>
          </p15:clr>
        </p15:guide>
        <p15:guide id="5" pos="174">
          <p15:clr>
            <a:srgbClr val="A4A3A4"/>
          </p15:clr>
        </p15:guide>
        <p15:guide id="6" pos="2197">
          <p15:clr>
            <a:srgbClr val="A4A3A4"/>
          </p15:clr>
        </p15:guide>
        <p15:guide id="7" pos="4148">
          <p15:clr>
            <a:srgbClr val="A4A3A4"/>
          </p15:clr>
        </p15:guide>
        <p15:guide id="8" pos="4227">
          <p15:clr>
            <a:srgbClr val="A4A3A4"/>
          </p15:clr>
        </p15:guide>
        <p15:guide id="9" pos="6164">
          <p15:clr>
            <a:srgbClr val="A4A3A4"/>
          </p15:clr>
        </p15:guide>
        <p15:guide id="10" pos="2126">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2F8"/>
    <a:srgbClr val="F75A03"/>
    <a:srgbClr val="F79403"/>
    <a:srgbClr val="404C5E"/>
    <a:srgbClr val="7E858E"/>
    <a:srgbClr val="68727E"/>
    <a:srgbClr val="4C535C"/>
    <a:srgbClr val="FFE05B"/>
    <a:srgbClr val="7D62F0"/>
    <a:srgbClr val="FEEA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8" autoAdjust="0"/>
    <p:restoredTop sz="98024" autoAdjust="0"/>
  </p:normalViewPr>
  <p:slideViewPr>
    <p:cSldViewPr>
      <p:cViewPr varScale="1">
        <p:scale>
          <a:sx n="78" d="100"/>
          <a:sy n="78" d="100"/>
        </p:scale>
        <p:origin x="1614" y="60"/>
      </p:cViewPr>
      <p:guideLst>
        <p:guide orient="horz" pos="1368"/>
        <p:guide orient="horz" pos="3075"/>
        <p:guide orient="horz" pos="3000"/>
        <p:guide orient="horz" pos="4721"/>
        <p:guide pos="174"/>
        <p:guide pos="2197"/>
        <p:guide pos="4148"/>
        <p:guide pos="4227"/>
        <p:guide pos="6164"/>
        <p:guide pos="212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2118" y="-9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handoutMaster" Target="handoutMasters/handout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notesMaster" Target="notesMasters/notesMaster1.xml"/><Relationship Id="rId9" Type="http://schemas.openxmlformats.org/officeDocument/2006/relationships/font" Target="fonts/font4.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7840" cy="461804"/>
          </a:xfrm>
          <a:prstGeom prst="rect">
            <a:avLst/>
          </a:prstGeom>
        </p:spPr>
        <p:txBody>
          <a:bodyPr vert="horz" lIns="92830" tIns="46415" rIns="92830" bIns="46415" rtlCol="0"/>
          <a:lstStyle>
            <a:lvl1pPr algn="l" latinLnBrk="1">
              <a:defRPr lang="ko-KR" sz="1200"/>
            </a:lvl1pPr>
            <a:extLst/>
          </a:lstStyle>
          <a:p>
            <a:endParaRPr lang="ko-KR" dirty="0"/>
          </a:p>
        </p:txBody>
      </p:sp>
      <p:sp>
        <p:nvSpPr>
          <p:cNvPr id="3" name="Rectangle 3"/>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latinLnBrk="1">
              <a:defRPr lang="ko-KR" sz="1200"/>
            </a:lvl1pPr>
            <a:extLst/>
          </a:lstStyle>
          <a:p>
            <a:pPr latinLnBrk="1"/>
            <a:fld id="{68F88C59-319B-4332-9A1D-2A62CFCB00D8}" type="datetimeFigureOut">
              <a:rPr lang="en-US" altLang="ko-KR" smtClean="0"/>
              <a:pPr latinLnBrk="1"/>
              <a:t>4/3/2016</a:t>
            </a:fld>
            <a:endParaRPr lang="ko-KR" dirty="0"/>
          </a:p>
        </p:txBody>
      </p:sp>
      <p:sp>
        <p:nvSpPr>
          <p:cNvPr id="4" name="Rectangle 4"/>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latinLnBrk="1">
              <a:defRPr lang="ko-KR" sz="1200"/>
            </a:lvl1pPr>
            <a:extLst/>
          </a:lstStyle>
          <a:p>
            <a:endParaRPr lang="ko-KR" dirty="0"/>
          </a:p>
        </p:txBody>
      </p:sp>
      <p:sp>
        <p:nvSpPr>
          <p:cNvPr id="5" name="Rectangle 5"/>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latinLnBrk="1">
              <a:defRPr lang="ko-KR" sz="1200"/>
            </a:lvl1pPr>
            <a:extLst/>
          </a:lstStyle>
          <a:p>
            <a:fld id="{B16A41B8-7DC3-4DB6-84E4-E105629EAA36}" type="slidenum">
              <a:rPr lang="ko-KR" smtClean="0"/>
              <a:pPr/>
              <a:t>‹#›</a:t>
            </a:fld>
            <a:endParaRPr lang="ko-KR" dirty="0"/>
          </a:p>
        </p:txBody>
      </p:sp>
    </p:spTree>
    <p:extLst>
      <p:ext uri="{BB962C8B-B14F-4D97-AF65-F5344CB8AC3E}">
        <p14:creationId xmlns:p14="http://schemas.microsoft.com/office/powerpoint/2010/main" val="2069875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7840" cy="461804"/>
          </a:xfrm>
          <a:prstGeom prst="rect">
            <a:avLst/>
          </a:prstGeom>
        </p:spPr>
        <p:txBody>
          <a:bodyPr vert="horz" lIns="92830" tIns="46415" rIns="92830" bIns="46415" rtlCol="0"/>
          <a:lstStyle>
            <a:lvl1pPr algn="l" latinLnBrk="1">
              <a:defRPr lang="ko-KR" sz="1200"/>
            </a:lvl1pPr>
            <a:extLst/>
          </a:lstStyle>
          <a:p>
            <a:endParaRPr lang="ko-KR"/>
          </a:p>
        </p:txBody>
      </p:sp>
      <p:sp>
        <p:nvSpPr>
          <p:cNvPr id="3" name="Rectangle 3"/>
          <p:cNvSpPr>
            <a:spLocks noGrp="1"/>
          </p:cNvSpPr>
          <p:nvPr>
            <p:ph type="dt" idx="1"/>
          </p:nvPr>
        </p:nvSpPr>
        <p:spPr>
          <a:xfrm>
            <a:off x="3970938" y="0"/>
            <a:ext cx="3037840" cy="461804"/>
          </a:xfrm>
          <a:prstGeom prst="rect">
            <a:avLst/>
          </a:prstGeom>
        </p:spPr>
        <p:txBody>
          <a:bodyPr vert="horz" lIns="92830" tIns="46415" rIns="92830" bIns="46415" rtlCol="0"/>
          <a:lstStyle>
            <a:lvl1pPr algn="r" latinLnBrk="1">
              <a:defRPr lang="ko-KR" sz="1200"/>
            </a:lvl1pPr>
            <a:extLst/>
          </a:lstStyle>
          <a:p>
            <a:fld id="{968B300D-05F0-4B43-940D-46DED5A791AD}" type="datetimeFigureOut">
              <a:rPr lang="en-US"/>
              <a:pPr/>
              <a:t>4/3/2016</a:t>
            </a:fld>
            <a:endParaRPr lang="ko-KR"/>
          </a:p>
        </p:txBody>
      </p:sp>
      <p:sp>
        <p:nvSpPr>
          <p:cNvPr id="4" name="Rectangle 4"/>
          <p:cNvSpPr>
            <a:spLocks noGrp="1" noRot="1" noChangeAspect="1"/>
          </p:cNvSpPr>
          <p:nvPr>
            <p:ph type="sldImg" idx="2"/>
          </p:nvPr>
        </p:nvSpPr>
        <p:spPr>
          <a:xfrm>
            <a:off x="1263650" y="692150"/>
            <a:ext cx="4483100" cy="3463925"/>
          </a:xfrm>
          <a:prstGeom prst="rect">
            <a:avLst/>
          </a:prstGeom>
          <a:noFill/>
          <a:ln w="12700">
            <a:solidFill>
              <a:prstClr val="black"/>
            </a:solidFill>
          </a:ln>
        </p:spPr>
        <p:txBody>
          <a:bodyPr vert="horz" lIns="92830" tIns="46415" rIns="92830" bIns="46415" rtlCol="0" anchor="ctr"/>
          <a:lstStyle>
            <a:extLst/>
          </a:lstStyle>
          <a:p>
            <a:endParaRPr lang="ko-KR"/>
          </a:p>
        </p:txBody>
      </p:sp>
      <p:sp>
        <p:nvSpPr>
          <p:cNvPr id="5" name="Rectangle 5"/>
          <p:cNvSpPr>
            <a:spLocks noGrp="1"/>
          </p:cNvSpPr>
          <p:nvPr>
            <p:ph type="body" sz="quarter" idx="3"/>
          </p:nvPr>
        </p:nvSpPr>
        <p:spPr>
          <a:xfrm>
            <a:off x="701040" y="4387136"/>
            <a:ext cx="5608320" cy="4156234"/>
          </a:xfrm>
          <a:prstGeom prst="rect">
            <a:avLst/>
          </a:prstGeom>
        </p:spPr>
        <p:txBody>
          <a:bodyPr vert="horz" lIns="92830" tIns="46415" rIns="92830" bIns="46415" rtlCol="0">
            <a:normAutofit/>
          </a:bodyPr>
          <a:lstStyle>
            <a:extLst/>
          </a:lstStyle>
          <a:p>
            <a:pPr lvl="0" latinLnBrk="1"/>
            <a:r>
              <a:rPr lang="ko-KR"/>
              <a:t>마스터 텍스트 스타일을 편집합니다</a:t>
            </a:r>
          </a:p>
          <a:p>
            <a:pPr lvl="1" latinLnBrk="1"/>
            <a:r>
              <a:rPr lang="ko-KR"/>
              <a:t>둘째 수준</a:t>
            </a:r>
          </a:p>
          <a:p>
            <a:pPr lvl="2" latinLnBrk="1"/>
            <a:r>
              <a:rPr lang="ko-KR"/>
              <a:t>셋째 수준</a:t>
            </a:r>
          </a:p>
          <a:p>
            <a:pPr lvl="3" latinLnBrk="1"/>
            <a:r>
              <a:rPr lang="ko-KR"/>
              <a:t>넷째 수준</a:t>
            </a:r>
          </a:p>
          <a:p>
            <a:pPr lvl="4" latinLnBrk="1"/>
            <a:r>
              <a:rPr lang="ko-KR"/>
              <a:t>다섯째 수준</a:t>
            </a:r>
          </a:p>
        </p:txBody>
      </p:sp>
      <p:sp>
        <p:nvSpPr>
          <p:cNvPr id="6" name="Rectangle 6"/>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latinLnBrk="1">
              <a:defRPr lang="ko-KR" sz="1200"/>
            </a:lvl1pPr>
            <a:extLst/>
          </a:lstStyle>
          <a:p>
            <a:endParaRPr lang="ko-KR"/>
          </a:p>
        </p:txBody>
      </p:sp>
      <p:sp>
        <p:nvSpPr>
          <p:cNvPr id="7" name="Rectangle 7"/>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latinLnBrk="1">
              <a:defRPr lang="ko-KR" sz="1200"/>
            </a:lvl1pPr>
            <a:extLst/>
          </a:lstStyle>
          <a:p>
            <a:fld id="{9B26CD33-4337-4529-948A-94F6960B2374}" type="slidenum">
              <a:rPr/>
              <a:pPr/>
              <a:t>‹#›</a:t>
            </a:fld>
            <a:endParaRPr lang="ko-KR"/>
          </a:p>
        </p:txBody>
      </p:sp>
    </p:spTree>
    <p:extLst>
      <p:ext uri="{BB962C8B-B14F-4D97-AF65-F5344CB8AC3E}">
        <p14:creationId xmlns:p14="http://schemas.microsoft.com/office/powerpoint/2010/main" val="880799095"/>
      </p:ext>
    </p:extLst>
  </p:cSld>
  <p:clrMap bg1="lt1" tx1="dk1" bg2="lt2" tx2="dk2" accent1="accent1" accent2="accent2" accent3="accent3" accent4="accent4" accent5="accent5" accent6="accent6" hlink="hlink" folHlink="folHlink"/>
  <p:notesStyle>
    <a:lvl1pPr marL="0" algn="l" rtl="0" latinLnBrk="1">
      <a:defRPr lang="ko-KR" sz="1300" kern="1200">
        <a:solidFill>
          <a:schemeClr val="tx1"/>
        </a:solidFill>
        <a:latin typeface="+mn-lt"/>
        <a:ea typeface="+mn-ea"/>
        <a:cs typeface="+mn-cs"/>
      </a:defRPr>
    </a:lvl1pPr>
    <a:lvl2pPr marL="509412" algn="l" rtl="0" latinLnBrk="1">
      <a:defRPr lang="ko-KR" sz="1300" kern="1200">
        <a:solidFill>
          <a:schemeClr val="tx1"/>
        </a:solidFill>
        <a:latin typeface="+mn-lt"/>
        <a:ea typeface="+mn-ea"/>
        <a:cs typeface="+mn-cs"/>
      </a:defRPr>
    </a:lvl2pPr>
    <a:lvl3pPr marL="1018824" algn="l" rtl="0" latinLnBrk="1">
      <a:defRPr lang="ko-KR" sz="1300" kern="1200">
        <a:solidFill>
          <a:schemeClr val="tx1"/>
        </a:solidFill>
        <a:latin typeface="+mn-lt"/>
        <a:ea typeface="+mn-ea"/>
        <a:cs typeface="+mn-cs"/>
      </a:defRPr>
    </a:lvl3pPr>
    <a:lvl4pPr marL="1528237" algn="l" rtl="0" latinLnBrk="1">
      <a:defRPr lang="ko-KR" sz="1300" kern="1200">
        <a:solidFill>
          <a:schemeClr val="tx1"/>
        </a:solidFill>
        <a:latin typeface="+mn-lt"/>
        <a:ea typeface="+mn-ea"/>
        <a:cs typeface="+mn-cs"/>
      </a:defRPr>
    </a:lvl4pPr>
    <a:lvl5pPr marL="2037649" algn="l" rtl="0" latinLnBrk="1">
      <a:defRPr lang="ko-KR" sz="1300" kern="1200">
        <a:solidFill>
          <a:schemeClr val="tx1"/>
        </a:solidFill>
        <a:latin typeface="+mn-lt"/>
        <a:ea typeface="+mn-ea"/>
        <a:cs typeface="+mn-cs"/>
      </a:defRPr>
    </a:lvl5pPr>
    <a:lvl6pPr marL="2547061" algn="l" rtl="0" latinLnBrk="1">
      <a:defRPr lang="ko-KR" sz="1300" kern="1200">
        <a:solidFill>
          <a:schemeClr val="tx1"/>
        </a:solidFill>
        <a:latin typeface="+mn-lt"/>
        <a:ea typeface="+mn-ea"/>
        <a:cs typeface="+mn-cs"/>
      </a:defRPr>
    </a:lvl6pPr>
    <a:lvl7pPr marL="3056473" algn="l" rtl="0" latinLnBrk="1">
      <a:defRPr lang="ko-KR" sz="1300" kern="1200">
        <a:solidFill>
          <a:schemeClr val="tx1"/>
        </a:solidFill>
        <a:latin typeface="+mn-lt"/>
        <a:ea typeface="+mn-ea"/>
        <a:cs typeface="+mn-cs"/>
      </a:defRPr>
    </a:lvl7pPr>
    <a:lvl8pPr marL="3565886" algn="l" rtl="0" latinLnBrk="1">
      <a:defRPr lang="ko-KR" sz="1300" kern="1200">
        <a:solidFill>
          <a:schemeClr val="tx1"/>
        </a:solidFill>
        <a:latin typeface="+mn-lt"/>
        <a:ea typeface="+mn-ea"/>
        <a:cs typeface="+mn-cs"/>
      </a:defRPr>
    </a:lvl8pPr>
    <a:lvl9pPr marL="4075298" algn="l" rtl="0" latinLnBrk="1">
      <a:defRPr lang="ko-KR" sz="13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lgn="ctr">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ACB2EC6F-6501-4E04-BD6C-A8A6CABB2C5B}" type="datetimeFigureOut">
              <a:rPr lang="en-US" altLang="ko-KR" smtClean="0"/>
              <a:pPr/>
              <a:t>4/3/2016</a:t>
            </a:fld>
            <a:endParaRPr kumimoji="0" lang="ko-KR" altLang="en-US"/>
          </a:p>
        </p:txBody>
      </p:sp>
      <p:sp>
        <p:nvSpPr>
          <p:cNvPr id="5" name="바닥글 개체 틀 4"/>
          <p:cNvSpPr>
            <a:spLocks noGrp="1"/>
          </p:cNvSpPr>
          <p:nvPr>
            <p:ph type="ftr" sz="quarter" idx="11"/>
          </p:nvPr>
        </p:nvSpPr>
        <p:spPr/>
        <p:txBody>
          <a:bodyPr/>
          <a:lstStyle/>
          <a:p>
            <a:endParaRPr kumimoji="0" lang="ko-KR"/>
          </a:p>
        </p:txBody>
      </p:sp>
      <p:sp>
        <p:nvSpPr>
          <p:cNvPr id="6" name="슬라이드 번호 개체 틀 5"/>
          <p:cNvSpPr>
            <a:spLocks noGrp="1"/>
          </p:cNvSpPr>
          <p:nvPr>
            <p:ph type="sldNum" sz="quarter" idx="12"/>
          </p:nvPr>
        </p:nvSpPr>
        <p:spPr/>
        <p:txBody>
          <a:bodyPr/>
          <a:lstStyle/>
          <a:p>
            <a:fld id="{963B0023-0CED-47F7-85AE-654F0B232C29}" type="slidenum">
              <a:rPr lang="en-US" altLang="ko-KR" smtClean="0"/>
              <a:pPr/>
              <a:t>‹#›</a:t>
            </a:fld>
            <a:endParaRPr kumimoji="0" lang="ko-KR"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간지">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pPr latinLnBrk="1"/>
            <a:fld id="{F30C84A2-23CF-44F5-B813-5187ED5C7D1C}" type="datetimeFigureOut">
              <a:rPr kumimoji="0" lang="en-US" altLang="ko-KR" sz="1300" smtClean="0">
                <a:solidFill>
                  <a:schemeClr val="tx2"/>
                </a:solidFill>
              </a:rPr>
              <a:pPr latinLnBrk="1"/>
              <a:t>4/3/2016</a:t>
            </a:fld>
            <a:endParaRPr kumimoji="0" lang="ko-KR" altLang="en-US" sz="1300" dirty="0">
              <a:solidFill>
                <a:schemeClr val="tx2"/>
              </a:solidFill>
            </a:endParaRPr>
          </a:p>
        </p:txBody>
      </p:sp>
      <p:sp>
        <p:nvSpPr>
          <p:cNvPr id="4" name="바닥글 개체 틀 3"/>
          <p:cNvSpPr>
            <a:spLocks noGrp="1"/>
          </p:cNvSpPr>
          <p:nvPr>
            <p:ph type="ftr" sz="quarter" idx="11"/>
          </p:nvPr>
        </p:nvSpPr>
        <p:spPr/>
        <p:txBody>
          <a:bodyPr/>
          <a:lstStyle/>
          <a:p>
            <a:pPr algn="ctr" latinLnBrk="1"/>
            <a:endParaRPr kumimoji="0" lang="ko-KR" altLang="en-US" sz="1300" dirty="0">
              <a:solidFill>
                <a:schemeClr val="tx2"/>
              </a:solidFill>
            </a:endParaRPr>
          </a:p>
        </p:txBody>
      </p:sp>
      <p:sp>
        <p:nvSpPr>
          <p:cNvPr id="5" name="슬라이드 번호 개체 틀 4"/>
          <p:cNvSpPr>
            <a:spLocks noGrp="1"/>
          </p:cNvSpPr>
          <p:nvPr>
            <p:ph type="sldNum" sz="quarter" idx="12"/>
          </p:nvPr>
        </p:nvSpPr>
        <p:spPr/>
        <p:txBody>
          <a:bodyPr/>
          <a:lstStyle/>
          <a:p>
            <a:pPr algn="r" latinLnBrk="1"/>
            <a:fld id="{F99EC173-99AE-4773-AB25-02E469A13EAE}" type="slidenum">
              <a:rPr kumimoji="0" lang="en-US" altLang="ko-KR" sz="1300" smtClean="0">
                <a:solidFill>
                  <a:schemeClr val="tx2"/>
                </a:solidFill>
              </a:rPr>
              <a:pPr algn="r" latinLnBrk="1"/>
              <a:t>‹#›</a:t>
            </a:fld>
            <a:endParaRPr kumimoji="0" lang="ko-KR" altLang="en-US" sz="1300" dirty="0">
              <a:solidFill>
                <a:schemeClr val="tx2"/>
              </a:solidFill>
            </a:endParaRPr>
          </a:p>
        </p:txBody>
      </p:sp>
      <p:cxnSp>
        <p:nvCxnSpPr>
          <p:cNvPr id="6" name="직선 연결선 5"/>
          <p:cNvCxnSpPr/>
          <p:nvPr userDrawn="1"/>
        </p:nvCxnSpPr>
        <p:spPr>
          <a:xfrm>
            <a:off x="276672" y="3886200"/>
            <a:ext cx="9505056"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276672" y="377010"/>
            <a:ext cx="9505056"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a:off x="276672" y="5021047"/>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276672" y="5314279"/>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276672" y="5607511"/>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276672" y="5900743"/>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276672" y="6193975"/>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userDrawn="1"/>
        </p:nvCxnSpPr>
        <p:spPr>
          <a:xfrm>
            <a:off x="276672" y="4727816"/>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내지1_텍스트">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53670" y="295401"/>
            <a:ext cx="9628058" cy="903210"/>
          </a:xfrm>
        </p:spPr>
        <p:txBody>
          <a:bodyPr>
            <a:normAutofit/>
          </a:bodyPr>
          <a:lstStyle>
            <a:lvl1pPr algn="l">
              <a:defRPr sz="2200">
                <a:solidFill>
                  <a:srgbClr val="C00000"/>
                </a:solidFill>
                <a:latin typeface="Times New Roman" pitchFamily="18" charset="0"/>
                <a:cs typeface="Times New Roman" pitchFamily="18" charset="0"/>
              </a:defRPr>
            </a:lvl1pPr>
          </a:lstStyle>
          <a:p>
            <a:r>
              <a:rPr lang="en-US" altLang="ko-KR" dirty="0" smtClean="0"/>
              <a:t>Title</a:t>
            </a:r>
            <a:endParaRPr lang="ko-KR" altLang="en-US" dirty="0"/>
          </a:p>
        </p:txBody>
      </p:sp>
      <p:sp>
        <p:nvSpPr>
          <p:cNvPr id="3" name="날짜 개체 틀 2"/>
          <p:cNvSpPr>
            <a:spLocks noGrp="1"/>
          </p:cNvSpPr>
          <p:nvPr>
            <p:ph type="dt" sz="half" idx="10"/>
          </p:nvPr>
        </p:nvSpPr>
        <p:spPr/>
        <p:txBody>
          <a:bodyPr/>
          <a:lstStyle>
            <a:lvl1pPr>
              <a:defRPr>
                <a:latin typeface="Arial" pitchFamily="34" charset="0"/>
                <a:cs typeface="Arial" pitchFamily="34" charset="0"/>
              </a:defRPr>
            </a:lvl1pPr>
          </a:lstStyle>
          <a:p>
            <a:fld id="{F30C84A2-23CF-44F5-B813-5187ED5C7D1C}" type="datetimeFigureOut">
              <a:rPr lang="en-US" altLang="ko-KR" smtClean="0">
                <a:solidFill>
                  <a:schemeClr val="tx2"/>
                </a:solidFill>
              </a:rPr>
              <a:pPr/>
              <a:t>4/3/2016</a:t>
            </a:fld>
            <a:endParaRPr lang="en-US" altLang="en-US" dirty="0">
              <a:solidFill>
                <a:schemeClr val="tx2"/>
              </a:solidFill>
            </a:endParaRPr>
          </a:p>
        </p:txBody>
      </p:sp>
      <p:sp>
        <p:nvSpPr>
          <p:cNvPr id="4" name="바닥글 개체 틀 3"/>
          <p:cNvSpPr>
            <a:spLocks noGrp="1"/>
          </p:cNvSpPr>
          <p:nvPr>
            <p:ph type="ftr" sz="quarter" idx="11"/>
          </p:nvPr>
        </p:nvSpPr>
        <p:spPr/>
        <p:txBody>
          <a:bodyPr/>
          <a:lstStyle>
            <a:lvl1pPr>
              <a:defRPr>
                <a:latin typeface="Arial" pitchFamily="34" charset="0"/>
                <a:cs typeface="Arial" pitchFamily="34" charset="0"/>
              </a:defRPr>
            </a:lvl1pPr>
          </a:lstStyle>
          <a:p>
            <a:endParaRPr lang="en-US" altLang="en-US" dirty="0">
              <a:solidFill>
                <a:schemeClr val="tx2"/>
              </a:solidFill>
            </a:endParaRPr>
          </a:p>
        </p:txBody>
      </p:sp>
      <p:sp>
        <p:nvSpPr>
          <p:cNvPr id="5" name="슬라이드 번호 개체 틀 4"/>
          <p:cNvSpPr>
            <a:spLocks noGrp="1"/>
          </p:cNvSpPr>
          <p:nvPr>
            <p:ph type="sldNum" sz="quarter" idx="12"/>
          </p:nvPr>
        </p:nvSpPr>
        <p:spPr/>
        <p:txBody>
          <a:bodyPr/>
          <a:lstStyle>
            <a:lvl1pPr>
              <a:defRPr>
                <a:latin typeface="Arial" pitchFamily="34" charset="0"/>
                <a:cs typeface="Arial" pitchFamily="34" charset="0"/>
              </a:defRPr>
            </a:lvl1pPr>
          </a:lstStyle>
          <a:p>
            <a:fld id="{F99EC173-99AE-4773-AB25-02E469A13EAE}" type="slidenum">
              <a:rPr lang="en-US" altLang="ko-KR" smtClean="0">
                <a:solidFill>
                  <a:schemeClr val="tx2"/>
                </a:solidFill>
              </a:rPr>
              <a:pPr/>
              <a:t>‹#›</a:t>
            </a:fld>
            <a:endParaRPr lang="en-US" altLang="en-US" dirty="0">
              <a:solidFill>
                <a:schemeClr val="tx2"/>
              </a:solidFill>
            </a:endParaRPr>
          </a:p>
        </p:txBody>
      </p:sp>
      <p:cxnSp>
        <p:nvCxnSpPr>
          <p:cNvPr id="6" name="직선 연결선 5"/>
          <p:cNvCxnSpPr/>
          <p:nvPr userDrawn="1"/>
        </p:nvCxnSpPr>
        <p:spPr>
          <a:xfrm>
            <a:off x="276672" y="2335628"/>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276672" y="3722982"/>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4" name="텍스트 개체 틀 2"/>
          <p:cNvSpPr>
            <a:spLocks noGrp="1"/>
          </p:cNvSpPr>
          <p:nvPr>
            <p:ph type="body" idx="1" hasCustomPrompt="1"/>
          </p:nvPr>
        </p:nvSpPr>
        <p:spPr>
          <a:xfrm>
            <a:off x="176508" y="2498846"/>
            <a:ext cx="9605220" cy="1060918"/>
          </a:xfrm>
        </p:spPr>
        <p:txBody>
          <a:bodyPr anchor="t">
            <a:normAutofit/>
          </a:bodyPr>
          <a:lstStyle>
            <a:lvl1pPr marL="0" indent="0" eaLnBrk="0" latinLnBrk="0">
              <a:buNone/>
              <a:defRPr sz="1000" b="1">
                <a:solidFill>
                  <a:schemeClr val="tx1">
                    <a:lumMod val="75000"/>
                    <a:lumOff val="25000"/>
                  </a:schemeClr>
                </a:solidFill>
                <a:latin typeface="Arial" pitchFamily="34" charset="0"/>
                <a:cs typeface="Arial" pitchFamily="34" charset="0"/>
              </a:defRPr>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altLang="ko-KR" dirty="0" smtClean="0"/>
              <a:t>Contents</a:t>
            </a:r>
            <a:endParaRPr lang="ko-KR" altLang="en-US" dirty="0" smtClean="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내지1_텍스트">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53670" y="295401"/>
            <a:ext cx="9628058" cy="903210"/>
          </a:xfrm>
        </p:spPr>
        <p:txBody>
          <a:bodyPr>
            <a:normAutofit/>
          </a:bodyPr>
          <a:lstStyle>
            <a:lvl1pPr algn="l">
              <a:defRPr sz="2200">
                <a:solidFill>
                  <a:srgbClr val="C00000"/>
                </a:solidFill>
                <a:latin typeface="Times New Roman" pitchFamily="18" charset="0"/>
                <a:cs typeface="Times New Roman" pitchFamily="18" charset="0"/>
              </a:defRPr>
            </a:lvl1pPr>
          </a:lstStyle>
          <a:p>
            <a:r>
              <a:rPr lang="en-US" altLang="ko-KR" dirty="0" smtClean="0"/>
              <a:t>Title</a:t>
            </a:r>
            <a:endParaRPr lang="ko-KR" altLang="en-US" dirty="0"/>
          </a:p>
        </p:txBody>
      </p:sp>
      <p:cxnSp>
        <p:nvCxnSpPr>
          <p:cNvPr id="6" name="직선 연결선 5"/>
          <p:cNvCxnSpPr/>
          <p:nvPr userDrawn="1"/>
        </p:nvCxnSpPr>
        <p:spPr>
          <a:xfrm>
            <a:off x="276672" y="2335628"/>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304800" y="7086600"/>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4" name="텍스트 개체 틀 2"/>
          <p:cNvSpPr>
            <a:spLocks noGrp="1"/>
          </p:cNvSpPr>
          <p:nvPr>
            <p:ph type="body" idx="1" hasCustomPrompt="1"/>
          </p:nvPr>
        </p:nvSpPr>
        <p:spPr>
          <a:xfrm>
            <a:off x="176508" y="2498846"/>
            <a:ext cx="9605220" cy="4435354"/>
          </a:xfrm>
        </p:spPr>
        <p:txBody>
          <a:bodyPr anchor="t">
            <a:normAutofit/>
          </a:bodyPr>
          <a:lstStyle>
            <a:lvl1pPr marL="0" indent="0">
              <a:buNone/>
              <a:defRPr sz="1000" b="1">
                <a:solidFill>
                  <a:schemeClr val="tx1">
                    <a:lumMod val="75000"/>
                    <a:lumOff val="25000"/>
                  </a:schemeClr>
                </a:solidFill>
                <a:latin typeface="Arial" pitchFamily="34" charset="0"/>
                <a:cs typeface="Arial" pitchFamily="34" charset="0"/>
              </a:defRPr>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altLang="ko-KR" dirty="0" smtClean="0"/>
              <a:t>Contents</a:t>
            </a:r>
            <a:endParaRPr lang="ko-KR" altLang="en-US" dirty="0" smtClean="0"/>
          </a:p>
        </p:txBody>
      </p:sp>
      <p:sp>
        <p:nvSpPr>
          <p:cNvPr id="7" name="TextBox 6"/>
          <p:cNvSpPr txBox="1"/>
          <p:nvPr userDrawn="1"/>
        </p:nvSpPr>
        <p:spPr>
          <a:xfrm>
            <a:off x="228600" y="7162800"/>
            <a:ext cx="9601200" cy="287543"/>
          </a:xfrm>
          <a:prstGeom prst="rect">
            <a:avLst/>
          </a:prstGeom>
          <a:noFill/>
        </p:spPr>
        <p:txBody>
          <a:bodyPr wrap="square" lIns="101882" tIns="50941" rIns="101882" bIns="50941" rtlCol="0">
            <a:spAutoFit/>
          </a:bodyPr>
          <a:lstStyle/>
          <a:p>
            <a:pPr algn="just">
              <a:lnSpc>
                <a:spcPct val="120000"/>
              </a:lnSpc>
            </a:pPr>
            <a:r>
              <a:rPr lang="en-US" sz="500" dirty="0" smtClean="0">
                <a:solidFill>
                  <a:schemeClr val="bg1">
                    <a:lumMod val="65000"/>
                  </a:schemeClr>
                </a:solidFill>
                <a:latin typeface="Arial" pitchFamily="34" charset="0"/>
                <a:cs typeface="Arial" pitchFamily="34" charset="0"/>
              </a:rPr>
              <a:t>NO WARRANTY OR REPRESENTATION, EXPRESS OR IMPLIED, IS MADE AS TO THE ACCURACY OF THE INFORMATION CONTAINED HEREIN, AND THE SAME IS SUBMITTED SUBJECT TO ERRORS, OMISSIONS, CHANGE OF PRICE, RENTAL OR OTHER CONDITIONS, PRIOR SALE, LEASE OR FINANCING, OR WITHDRAWAL WITHOUT NOTICE, AND OF ANY SPECIAL LISTING CONDITIONS IMPOSED BY OUR PRINCIPALS NO WARRANTIES OR REPRESENTATIONS ARE MADE AS TO THE CONDITION OF THE PROPERTY OR ANY HAZARDS CONTAINED THEREIN ARE ANY TO BE IMPLIED.</a:t>
            </a:r>
            <a:endParaRPr lang="en-US" altLang="ko-KR" sz="500" u="sng" dirty="0" smtClean="0">
              <a:solidFill>
                <a:schemeClr val="bg1">
                  <a:lumMod val="65000"/>
                </a:schemeClr>
              </a:solidFill>
              <a:latin typeface="Arial" pitchFamily="34" charset="0"/>
              <a:ea typeface="나눔고딕" pitchFamily="50" charset="-127"/>
              <a:cs typeface="Arial" pitchFamily="34" charset="0"/>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내지2_텍스트">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235602" y="3920744"/>
            <a:ext cx="9546126" cy="1760855"/>
          </a:xfrm>
        </p:spPr>
        <p:txBody>
          <a:bodyPr anchor="t">
            <a:normAutofit/>
          </a:bodyPr>
          <a:lstStyle>
            <a:lvl1pPr algn="l">
              <a:defRPr sz="4500" b="0">
                <a:solidFill>
                  <a:schemeClr val="tx1">
                    <a:lumMod val="75000"/>
                    <a:lumOff val="25000"/>
                  </a:schemeClr>
                </a:solidFill>
                <a:latin typeface="Times New Roman" pitchFamily="18" charset="0"/>
                <a:cs typeface="Times New Roman" pitchFamily="18" charset="0"/>
              </a:defRPr>
            </a:lvl1pPr>
          </a:lstStyle>
          <a:p>
            <a:r>
              <a:rPr lang="en-US" altLang="ko-KR" dirty="0" smtClean="0"/>
              <a:t>Text</a:t>
            </a:r>
            <a:endParaRPr lang="ko-KR" altLang="en-US" dirty="0"/>
          </a:p>
        </p:txBody>
      </p:sp>
      <p:sp>
        <p:nvSpPr>
          <p:cNvPr id="3" name="날짜 개체 틀 2"/>
          <p:cNvSpPr>
            <a:spLocks noGrp="1"/>
          </p:cNvSpPr>
          <p:nvPr>
            <p:ph type="dt" sz="half" idx="10"/>
          </p:nvPr>
        </p:nvSpPr>
        <p:spPr/>
        <p:txBody>
          <a:bodyPr/>
          <a:lstStyle>
            <a:lvl1pPr>
              <a:defRPr>
                <a:latin typeface="Arial" pitchFamily="34" charset="0"/>
                <a:cs typeface="Arial" pitchFamily="34" charset="0"/>
              </a:defRPr>
            </a:lvl1pPr>
          </a:lstStyle>
          <a:p>
            <a:fld id="{F30C84A2-23CF-44F5-B813-5187ED5C7D1C}" type="datetimeFigureOut">
              <a:rPr lang="en-US" altLang="ko-KR" smtClean="0">
                <a:solidFill>
                  <a:schemeClr val="tx2"/>
                </a:solidFill>
              </a:rPr>
              <a:pPr/>
              <a:t>4/3/2016</a:t>
            </a:fld>
            <a:endParaRPr lang="en-US" altLang="en-US" dirty="0">
              <a:solidFill>
                <a:schemeClr val="tx2"/>
              </a:solidFill>
            </a:endParaRPr>
          </a:p>
        </p:txBody>
      </p:sp>
      <p:sp>
        <p:nvSpPr>
          <p:cNvPr id="4" name="바닥글 개체 틀 3"/>
          <p:cNvSpPr>
            <a:spLocks noGrp="1"/>
          </p:cNvSpPr>
          <p:nvPr>
            <p:ph type="ftr" sz="quarter" idx="11"/>
          </p:nvPr>
        </p:nvSpPr>
        <p:spPr/>
        <p:txBody>
          <a:bodyPr/>
          <a:lstStyle>
            <a:lvl1pPr>
              <a:defRPr>
                <a:latin typeface="Arial" pitchFamily="34" charset="0"/>
                <a:cs typeface="Arial" pitchFamily="34" charset="0"/>
              </a:defRPr>
            </a:lvl1pPr>
          </a:lstStyle>
          <a:p>
            <a:endParaRPr lang="en-US" altLang="en-US" dirty="0">
              <a:solidFill>
                <a:schemeClr val="tx2"/>
              </a:solidFill>
            </a:endParaRPr>
          </a:p>
        </p:txBody>
      </p:sp>
      <p:sp>
        <p:nvSpPr>
          <p:cNvPr id="5" name="슬라이드 번호 개체 틀 4"/>
          <p:cNvSpPr>
            <a:spLocks noGrp="1"/>
          </p:cNvSpPr>
          <p:nvPr>
            <p:ph type="sldNum" sz="quarter" idx="12"/>
          </p:nvPr>
        </p:nvSpPr>
        <p:spPr/>
        <p:txBody>
          <a:bodyPr/>
          <a:lstStyle>
            <a:lvl1pPr>
              <a:defRPr>
                <a:latin typeface="Arial" pitchFamily="34" charset="0"/>
                <a:cs typeface="Arial" pitchFamily="34" charset="0"/>
              </a:defRPr>
            </a:lvl1pPr>
          </a:lstStyle>
          <a:p>
            <a:fld id="{F99EC173-99AE-4773-AB25-02E469A13EAE}" type="slidenum">
              <a:rPr lang="en-US" altLang="ko-KR" smtClean="0">
                <a:solidFill>
                  <a:schemeClr val="tx2"/>
                </a:solidFill>
              </a:rPr>
              <a:pPr/>
              <a:t>‹#›</a:t>
            </a:fld>
            <a:endParaRPr lang="en-US" altLang="en-US" dirty="0">
              <a:solidFill>
                <a:schemeClr val="tx2"/>
              </a:solidFill>
            </a:endParaRPr>
          </a:p>
        </p:txBody>
      </p:sp>
      <p:cxnSp>
        <p:nvCxnSpPr>
          <p:cNvPr id="7" name="직선 연결선 6"/>
          <p:cNvCxnSpPr/>
          <p:nvPr userDrawn="1"/>
        </p:nvCxnSpPr>
        <p:spPr>
          <a:xfrm>
            <a:off x="276672" y="3886200"/>
            <a:ext cx="9505056"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a:off x="276672" y="377010"/>
            <a:ext cx="9505056"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빈화면">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54380" y="2414482"/>
            <a:ext cx="8549640" cy="1666028"/>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pPr latinLnBrk="1"/>
            <a:fld id="{F30C84A2-23CF-44F5-B813-5187ED5C7D1C}" type="datetimeFigureOut">
              <a:rPr kumimoji="0" lang="en-US" altLang="ko-KR" sz="1300" smtClean="0">
                <a:solidFill>
                  <a:schemeClr val="tx2"/>
                </a:solidFill>
              </a:rPr>
              <a:pPr latinLnBrk="1"/>
              <a:t>4/3/2016</a:t>
            </a:fld>
            <a:endParaRPr kumimoji="0" lang="ko-KR" altLang="en-US" sz="1300" dirty="0">
              <a:solidFill>
                <a:schemeClr val="tx2"/>
              </a:solidFill>
            </a:endParaRPr>
          </a:p>
        </p:txBody>
      </p:sp>
      <p:sp>
        <p:nvSpPr>
          <p:cNvPr id="5" name="바닥글 개체 틀 4"/>
          <p:cNvSpPr>
            <a:spLocks noGrp="1"/>
          </p:cNvSpPr>
          <p:nvPr>
            <p:ph type="ftr" sz="quarter" idx="11"/>
          </p:nvPr>
        </p:nvSpPr>
        <p:spPr/>
        <p:txBody>
          <a:bodyPr/>
          <a:lstStyle/>
          <a:p>
            <a:pPr algn="ctr" latinLnBrk="1"/>
            <a:endParaRPr kumimoji="0" lang="ko-KR" altLang="en-US" sz="1300" dirty="0">
              <a:solidFill>
                <a:schemeClr val="tx2"/>
              </a:solidFill>
            </a:endParaRPr>
          </a:p>
        </p:txBody>
      </p:sp>
      <p:sp>
        <p:nvSpPr>
          <p:cNvPr id="6" name="슬라이드 번호 개체 틀 5"/>
          <p:cNvSpPr>
            <a:spLocks noGrp="1"/>
          </p:cNvSpPr>
          <p:nvPr>
            <p:ph type="sldNum" sz="quarter" idx="12"/>
          </p:nvPr>
        </p:nvSpPr>
        <p:spPr/>
        <p:txBody>
          <a:bodyPr/>
          <a:lstStyle/>
          <a:p>
            <a:pPr algn="r" latinLnBrk="1"/>
            <a:fld id="{F99EC173-99AE-4773-AB25-02E469A13EAE}" type="slidenum">
              <a:rPr kumimoji="0" lang="en-US" altLang="ko-KR" sz="1300" smtClean="0">
                <a:solidFill>
                  <a:schemeClr val="tx2"/>
                </a:solidFill>
              </a:rPr>
              <a:pPr algn="r" latinLnBrk="1"/>
              <a:t>‹#›</a:t>
            </a:fld>
            <a:endParaRPr kumimoji="0" lang="ko-KR" altLang="en-US" sz="1300" dirty="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표지1">
    <p:spTree>
      <p:nvGrpSpPr>
        <p:cNvPr id="1" name=""/>
        <p:cNvGrpSpPr/>
        <p:nvPr/>
      </p:nvGrpSpPr>
      <p:grpSpPr>
        <a:xfrm>
          <a:off x="0" y="0"/>
          <a:ext cx="0" cy="0"/>
          <a:chOff x="0" y="0"/>
          <a:chExt cx="0" cy="0"/>
        </a:xfrm>
      </p:grpSpPr>
      <p:sp>
        <p:nvSpPr>
          <p:cNvPr id="4" name="바닥글 개체 틀 3"/>
          <p:cNvSpPr>
            <a:spLocks noGrp="1"/>
          </p:cNvSpPr>
          <p:nvPr>
            <p:ph type="ftr" sz="quarter" idx="11"/>
          </p:nvPr>
        </p:nvSpPr>
        <p:spPr/>
        <p:txBody>
          <a:bodyPr/>
          <a:lstStyle/>
          <a:p>
            <a:pPr algn="ctr" latinLnBrk="1"/>
            <a:endParaRPr kumimoji="0" lang="ko-KR" altLang="en-US" sz="1300" dirty="0">
              <a:solidFill>
                <a:schemeClr val="tx2"/>
              </a:solidFill>
            </a:endParaRPr>
          </a:p>
        </p:txBody>
      </p:sp>
      <p:sp>
        <p:nvSpPr>
          <p:cNvPr id="5" name="슬라이드 번호 개체 틀 4"/>
          <p:cNvSpPr>
            <a:spLocks noGrp="1"/>
          </p:cNvSpPr>
          <p:nvPr>
            <p:ph type="sldNum" sz="quarter" idx="12"/>
          </p:nvPr>
        </p:nvSpPr>
        <p:spPr/>
        <p:txBody>
          <a:bodyPr/>
          <a:lstStyle/>
          <a:p>
            <a:pPr algn="r" latinLnBrk="1"/>
            <a:fld id="{F99EC173-99AE-4773-AB25-02E469A13EAE}" type="slidenum">
              <a:rPr kumimoji="0" lang="en-US" altLang="ko-KR" sz="1300" smtClean="0">
                <a:solidFill>
                  <a:schemeClr val="tx2"/>
                </a:solidFill>
              </a:rPr>
              <a:pPr algn="r" latinLnBrk="1"/>
              <a:t>‹#›</a:t>
            </a:fld>
            <a:endParaRPr kumimoji="0" lang="ko-KR" altLang="en-US" sz="1300" dirty="0">
              <a:solidFill>
                <a:schemeClr val="tx2"/>
              </a:solidFill>
            </a:endParaRPr>
          </a:p>
        </p:txBody>
      </p:sp>
      <p:sp>
        <p:nvSpPr>
          <p:cNvPr id="15" name="직사각형 14"/>
          <p:cNvSpPr/>
          <p:nvPr userDrawn="1"/>
        </p:nvSpPr>
        <p:spPr>
          <a:xfrm>
            <a:off x="0" y="3886200"/>
            <a:ext cx="10058400" cy="3886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ko-KR"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표지2">
    <p:spTree>
      <p:nvGrpSpPr>
        <p:cNvPr id="1" name=""/>
        <p:cNvGrpSpPr/>
        <p:nvPr/>
      </p:nvGrpSpPr>
      <p:grpSpPr>
        <a:xfrm>
          <a:off x="0" y="0"/>
          <a:ext cx="0" cy="0"/>
          <a:chOff x="0" y="0"/>
          <a:chExt cx="0" cy="0"/>
        </a:xfrm>
      </p:grpSpPr>
      <p:cxnSp>
        <p:nvCxnSpPr>
          <p:cNvPr id="11" name="직선 연결선 10"/>
          <p:cNvCxnSpPr/>
          <p:nvPr userDrawn="1"/>
        </p:nvCxnSpPr>
        <p:spPr>
          <a:xfrm>
            <a:off x="276672" y="3886200"/>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276672" y="377010"/>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userDrawn="1"/>
        </p:nvCxnSpPr>
        <p:spPr>
          <a:xfrm>
            <a:off x="276672" y="7405200"/>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간지">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pPr latinLnBrk="1"/>
            <a:fld id="{F30C84A2-23CF-44F5-B813-5187ED5C7D1C}" type="datetimeFigureOut">
              <a:rPr kumimoji="0" lang="en-US" altLang="ko-KR" sz="1300" smtClean="0">
                <a:solidFill>
                  <a:schemeClr val="tx2"/>
                </a:solidFill>
              </a:rPr>
              <a:pPr latinLnBrk="1"/>
              <a:t>4/3/2016</a:t>
            </a:fld>
            <a:endParaRPr kumimoji="0" lang="ko-KR" altLang="en-US" sz="1300" dirty="0">
              <a:solidFill>
                <a:schemeClr val="tx2"/>
              </a:solidFill>
            </a:endParaRPr>
          </a:p>
        </p:txBody>
      </p:sp>
      <p:sp>
        <p:nvSpPr>
          <p:cNvPr id="4" name="바닥글 개체 틀 3"/>
          <p:cNvSpPr>
            <a:spLocks noGrp="1"/>
          </p:cNvSpPr>
          <p:nvPr>
            <p:ph type="ftr" sz="quarter" idx="11"/>
          </p:nvPr>
        </p:nvSpPr>
        <p:spPr/>
        <p:txBody>
          <a:bodyPr/>
          <a:lstStyle/>
          <a:p>
            <a:pPr algn="ctr" latinLnBrk="1"/>
            <a:endParaRPr kumimoji="0" lang="ko-KR" altLang="en-US" sz="1300" dirty="0">
              <a:solidFill>
                <a:schemeClr val="tx2"/>
              </a:solidFill>
            </a:endParaRPr>
          </a:p>
        </p:txBody>
      </p:sp>
      <p:sp>
        <p:nvSpPr>
          <p:cNvPr id="5" name="슬라이드 번호 개체 틀 4"/>
          <p:cNvSpPr>
            <a:spLocks noGrp="1"/>
          </p:cNvSpPr>
          <p:nvPr>
            <p:ph type="sldNum" sz="quarter" idx="12"/>
          </p:nvPr>
        </p:nvSpPr>
        <p:spPr/>
        <p:txBody>
          <a:bodyPr/>
          <a:lstStyle/>
          <a:p>
            <a:pPr algn="r" latinLnBrk="1"/>
            <a:fld id="{F99EC173-99AE-4773-AB25-02E469A13EAE}" type="slidenum">
              <a:rPr kumimoji="0" lang="en-US" altLang="ko-KR" sz="1300" smtClean="0">
                <a:solidFill>
                  <a:schemeClr val="tx2"/>
                </a:solidFill>
              </a:rPr>
              <a:pPr algn="r" latinLnBrk="1"/>
              <a:t>‹#›</a:t>
            </a:fld>
            <a:endParaRPr kumimoji="0" lang="ko-KR" altLang="en-US" sz="1300" dirty="0">
              <a:solidFill>
                <a:schemeClr val="tx2"/>
              </a:solidFill>
            </a:endParaRPr>
          </a:p>
        </p:txBody>
      </p:sp>
      <p:cxnSp>
        <p:nvCxnSpPr>
          <p:cNvPr id="6" name="직선 연결선 5"/>
          <p:cNvCxnSpPr/>
          <p:nvPr userDrawn="1"/>
        </p:nvCxnSpPr>
        <p:spPr>
          <a:xfrm>
            <a:off x="276672" y="3886200"/>
            <a:ext cx="9505056"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276672" y="377010"/>
            <a:ext cx="9505056"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a:off x="276672" y="5021047"/>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276672" y="5314279"/>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276672" y="5607511"/>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276672" y="5900743"/>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276672" y="6193975"/>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userDrawn="1"/>
        </p:nvCxnSpPr>
        <p:spPr>
          <a:xfrm>
            <a:off x="276672" y="6487207"/>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userDrawn="1"/>
        </p:nvCxnSpPr>
        <p:spPr>
          <a:xfrm>
            <a:off x="276672" y="4727816"/>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내지1">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pPr latinLnBrk="1"/>
            <a:fld id="{F30C84A2-23CF-44F5-B813-5187ED5C7D1C}" type="datetimeFigureOut">
              <a:rPr kumimoji="0" lang="en-US" altLang="ko-KR" sz="1300" smtClean="0">
                <a:solidFill>
                  <a:schemeClr val="tx2"/>
                </a:solidFill>
              </a:rPr>
              <a:pPr latinLnBrk="1"/>
              <a:t>4/3/2016</a:t>
            </a:fld>
            <a:endParaRPr kumimoji="0" lang="ko-KR" altLang="en-US" sz="1300" dirty="0">
              <a:solidFill>
                <a:schemeClr val="tx2"/>
              </a:solidFill>
            </a:endParaRPr>
          </a:p>
        </p:txBody>
      </p:sp>
      <p:sp>
        <p:nvSpPr>
          <p:cNvPr id="4" name="바닥글 개체 틀 3"/>
          <p:cNvSpPr>
            <a:spLocks noGrp="1"/>
          </p:cNvSpPr>
          <p:nvPr>
            <p:ph type="ftr" sz="quarter" idx="11"/>
          </p:nvPr>
        </p:nvSpPr>
        <p:spPr/>
        <p:txBody>
          <a:bodyPr/>
          <a:lstStyle/>
          <a:p>
            <a:pPr algn="ctr" latinLnBrk="1"/>
            <a:endParaRPr kumimoji="0" lang="ko-KR" altLang="en-US" sz="1300" dirty="0">
              <a:solidFill>
                <a:schemeClr val="tx2"/>
              </a:solidFill>
            </a:endParaRPr>
          </a:p>
        </p:txBody>
      </p:sp>
      <p:sp>
        <p:nvSpPr>
          <p:cNvPr id="5" name="슬라이드 번호 개체 틀 4"/>
          <p:cNvSpPr>
            <a:spLocks noGrp="1"/>
          </p:cNvSpPr>
          <p:nvPr>
            <p:ph type="sldNum" sz="quarter" idx="12"/>
          </p:nvPr>
        </p:nvSpPr>
        <p:spPr/>
        <p:txBody>
          <a:bodyPr/>
          <a:lstStyle/>
          <a:p>
            <a:pPr algn="r" latinLnBrk="1"/>
            <a:fld id="{F99EC173-99AE-4773-AB25-02E469A13EAE}" type="slidenum">
              <a:rPr kumimoji="0" lang="en-US" altLang="ko-KR" sz="1300" smtClean="0">
                <a:solidFill>
                  <a:schemeClr val="tx2"/>
                </a:solidFill>
              </a:rPr>
              <a:pPr algn="r" latinLnBrk="1"/>
              <a:t>‹#›</a:t>
            </a:fld>
            <a:endParaRPr kumimoji="0" lang="ko-KR" altLang="en-US" sz="1300" dirty="0">
              <a:solidFill>
                <a:schemeClr val="tx2"/>
              </a:solidFill>
            </a:endParaRPr>
          </a:p>
        </p:txBody>
      </p:sp>
      <p:cxnSp>
        <p:nvCxnSpPr>
          <p:cNvPr id="6" name="직선 연결선 5"/>
          <p:cNvCxnSpPr/>
          <p:nvPr userDrawn="1"/>
        </p:nvCxnSpPr>
        <p:spPr>
          <a:xfrm>
            <a:off x="276672" y="377010"/>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276672" y="2335628"/>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a:off x="276672" y="3722982"/>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내지2">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pPr latinLnBrk="1"/>
            <a:fld id="{F30C84A2-23CF-44F5-B813-5187ED5C7D1C}" type="datetimeFigureOut">
              <a:rPr kumimoji="0" lang="en-US" altLang="ko-KR" sz="1300" smtClean="0">
                <a:solidFill>
                  <a:schemeClr val="tx2"/>
                </a:solidFill>
              </a:rPr>
              <a:pPr latinLnBrk="1"/>
              <a:t>4/3/2016</a:t>
            </a:fld>
            <a:endParaRPr kumimoji="0" lang="ko-KR" altLang="en-US" sz="1300" dirty="0">
              <a:solidFill>
                <a:schemeClr val="tx2"/>
              </a:solidFill>
            </a:endParaRPr>
          </a:p>
        </p:txBody>
      </p:sp>
      <p:sp>
        <p:nvSpPr>
          <p:cNvPr id="4" name="바닥글 개체 틀 3"/>
          <p:cNvSpPr>
            <a:spLocks noGrp="1"/>
          </p:cNvSpPr>
          <p:nvPr>
            <p:ph type="ftr" sz="quarter" idx="11"/>
          </p:nvPr>
        </p:nvSpPr>
        <p:spPr/>
        <p:txBody>
          <a:bodyPr/>
          <a:lstStyle/>
          <a:p>
            <a:pPr algn="ctr" latinLnBrk="1"/>
            <a:endParaRPr kumimoji="0" lang="ko-KR" altLang="en-US" sz="1300" dirty="0">
              <a:solidFill>
                <a:schemeClr val="tx2"/>
              </a:solidFill>
            </a:endParaRPr>
          </a:p>
        </p:txBody>
      </p:sp>
      <p:sp>
        <p:nvSpPr>
          <p:cNvPr id="5" name="슬라이드 번호 개체 틀 4"/>
          <p:cNvSpPr>
            <a:spLocks noGrp="1"/>
          </p:cNvSpPr>
          <p:nvPr>
            <p:ph type="sldNum" sz="quarter" idx="12"/>
          </p:nvPr>
        </p:nvSpPr>
        <p:spPr/>
        <p:txBody>
          <a:bodyPr/>
          <a:lstStyle/>
          <a:p>
            <a:pPr algn="r" latinLnBrk="1"/>
            <a:fld id="{F99EC173-99AE-4773-AB25-02E469A13EAE}" type="slidenum">
              <a:rPr kumimoji="0" lang="en-US" altLang="ko-KR" sz="1300" smtClean="0">
                <a:solidFill>
                  <a:schemeClr val="tx2"/>
                </a:solidFill>
              </a:rPr>
              <a:pPr algn="r" latinLnBrk="1"/>
              <a:t>‹#›</a:t>
            </a:fld>
            <a:endParaRPr kumimoji="0" lang="ko-KR" altLang="en-US" sz="1300" dirty="0">
              <a:solidFill>
                <a:schemeClr val="tx2"/>
              </a:solidFill>
            </a:endParaRPr>
          </a:p>
        </p:txBody>
      </p:sp>
      <p:cxnSp>
        <p:nvCxnSpPr>
          <p:cNvPr id="6" name="직선 연결선 5"/>
          <p:cNvCxnSpPr/>
          <p:nvPr userDrawn="1"/>
        </p:nvCxnSpPr>
        <p:spPr>
          <a:xfrm>
            <a:off x="276672" y="377010"/>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276672" y="2335628"/>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표지1_텍스트">
    <p:spTree>
      <p:nvGrpSpPr>
        <p:cNvPr id="1" name=""/>
        <p:cNvGrpSpPr/>
        <p:nvPr/>
      </p:nvGrpSpPr>
      <p:grpSpPr>
        <a:xfrm>
          <a:off x="0" y="0"/>
          <a:ext cx="0" cy="0"/>
          <a:chOff x="0" y="0"/>
          <a:chExt cx="0" cy="0"/>
        </a:xfrm>
      </p:grpSpPr>
      <p:sp>
        <p:nvSpPr>
          <p:cNvPr id="9" name="직사각형 8"/>
          <p:cNvSpPr/>
          <p:nvPr userDrawn="1"/>
        </p:nvSpPr>
        <p:spPr>
          <a:xfrm>
            <a:off x="0" y="3886200"/>
            <a:ext cx="10058400" cy="3886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ko-KR" altLang="en-US"/>
          </a:p>
        </p:txBody>
      </p:sp>
      <p:sp>
        <p:nvSpPr>
          <p:cNvPr id="2" name="제목 1"/>
          <p:cNvSpPr>
            <a:spLocks noGrp="1"/>
          </p:cNvSpPr>
          <p:nvPr>
            <p:ph type="title" hasCustomPrompt="1"/>
          </p:nvPr>
        </p:nvSpPr>
        <p:spPr>
          <a:xfrm>
            <a:off x="174706" y="3612586"/>
            <a:ext cx="6993131" cy="1632181"/>
          </a:xfrm>
        </p:spPr>
        <p:txBody>
          <a:bodyPr/>
          <a:lstStyle>
            <a:lvl1pPr algn="l">
              <a:defRPr>
                <a:solidFill>
                  <a:schemeClr val="bg1"/>
                </a:solidFill>
                <a:latin typeface="Times New Roman" pitchFamily="18" charset="0"/>
                <a:cs typeface="Times New Roman" pitchFamily="18" charset="0"/>
              </a:defRPr>
            </a:lvl1pPr>
          </a:lstStyle>
          <a:p>
            <a:r>
              <a:rPr lang="en-US" altLang="ko-KR" dirty="0" smtClean="0"/>
              <a:t>Title</a:t>
            </a:r>
            <a:endParaRPr lang="ko-KR" altLang="en-US" dirty="0"/>
          </a:p>
        </p:txBody>
      </p:sp>
      <p:sp>
        <p:nvSpPr>
          <p:cNvPr id="3" name="날짜 개체 틀 2"/>
          <p:cNvSpPr>
            <a:spLocks noGrp="1"/>
          </p:cNvSpPr>
          <p:nvPr>
            <p:ph type="dt" sz="half" idx="10"/>
          </p:nvPr>
        </p:nvSpPr>
        <p:spPr/>
        <p:txBody>
          <a:bodyPr/>
          <a:lstStyle>
            <a:lvl1pPr>
              <a:defRPr>
                <a:latin typeface="Arial" pitchFamily="34" charset="0"/>
                <a:cs typeface="Arial" pitchFamily="34" charset="0"/>
              </a:defRPr>
            </a:lvl1pPr>
          </a:lstStyle>
          <a:p>
            <a:fld id="{F30C84A2-23CF-44F5-B813-5187ED5C7D1C}" type="datetimeFigureOut">
              <a:rPr lang="en-US" altLang="ko-KR" smtClean="0">
                <a:solidFill>
                  <a:schemeClr val="tx2"/>
                </a:solidFill>
              </a:rPr>
              <a:pPr/>
              <a:t>4/3/2016</a:t>
            </a:fld>
            <a:endParaRPr lang="en-US" altLang="en-US" dirty="0">
              <a:solidFill>
                <a:schemeClr val="tx2"/>
              </a:solidFill>
            </a:endParaRPr>
          </a:p>
        </p:txBody>
      </p:sp>
      <p:sp>
        <p:nvSpPr>
          <p:cNvPr id="4" name="바닥글 개체 틀 3"/>
          <p:cNvSpPr>
            <a:spLocks noGrp="1"/>
          </p:cNvSpPr>
          <p:nvPr>
            <p:ph type="ftr" sz="quarter" idx="11"/>
          </p:nvPr>
        </p:nvSpPr>
        <p:spPr/>
        <p:txBody>
          <a:bodyPr/>
          <a:lstStyle>
            <a:lvl1pPr>
              <a:defRPr>
                <a:latin typeface="Arial" pitchFamily="34" charset="0"/>
                <a:cs typeface="Arial" pitchFamily="34" charset="0"/>
              </a:defRPr>
            </a:lvl1pPr>
          </a:lstStyle>
          <a:p>
            <a:endParaRPr lang="en-US" altLang="en-US" dirty="0">
              <a:solidFill>
                <a:schemeClr val="tx2"/>
              </a:solidFill>
            </a:endParaRPr>
          </a:p>
        </p:txBody>
      </p:sp>
      <p:sp>
        <p:nvSpPr>
          <p:cNvPr id="5" name="슬라이드 번호 개체 틀 4"/>
          <p:cNvSpPr>
            <a:spLocks noGrp="1"/>
          </p:cNvSpPr>
          <p:nvPr>
            <p:ph type="sldNum" sz="quarter" idx="12"/>
          </p:nvPr>
        </p:nvSpPr>
        <p:spPr/>
        <p:txBody>
          <a:bodyPr/>
          <a:lstStyle>
            <a:lvl1pPr>
              <a:defRPr>
                <a:latin typeface="Arial" pitchFamily="34" charset="0"/>
                <a:cs typeface="Arial" pitchFamily="34" charset="0"/>
              </a:defRPr>
            </a:lvl1pPr>
          </a:lstStyle>
          <a:p>
            <a:fld id="{F99EC173-99AE-4773-AB25-02E469A13EAE}" type="slidenum">
              <a:rPr lang="en-US" altLang="ko-KR" smtClean="0">
                <a:solidFill>
                  <a:schemeClr val="tx2"/>
                </a:solidFill>
              </a:rPr>
              <a:pPr/>
              <a:t>‹#›</a:t>
            </a:fld>
            <a:endParaRPr lang="en-US" altLang="en-US" dirty="0">
              <a:solidFill>
                <a:schemeClr val="tx2"/>
              </a:solidFill>
            </a:endParaRPr>
          </a:p>
        </p:txBody>
      </p:sp>
      <p:sp>
        <p:nvSpPr>
          <p:cNvPr id="14" name="텍스트 개체 틀 2"/>
          <p:cNvSpPr>
            <a:spLocks noGrp="1"/>
          </p:cNvSpPr>
          <p:nvPr>
            <p:ph type="body" idx="1" hasCustomPrompt="1"/>
          </p:nvPr>
        </p:nvSpPr>
        <p:spPr>
          <a:xfrm>
            <a:off x="7167838" y="4049418"/>
            <a:ext cx="2890562" cy="317018"/>
          </a:xfrm>
        </p:spPr>
        <p:txBody>
          <a:bodyPr anchor="ctr">
            <a:normAutofit/>
          </a:bodyPr>
          <a:lstStyle>
            <a:lvl1pPr marL="0" indent="0" algn="r">
              <a:buNone/>
              <a:defRPr sz="900" b="1">
                <a:solidFill>
                  <a:schemeClr val="bg1"/>
                </a:solidFill>
                <a:latin typeface="Arial" pitchFamily="34" charset="0"/>
                <a:cs typeface="Arial" pitchFamily="34" charset="0"/>
              </a:defRPr>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altLang="ko-KR" dirty="0" err="1" smtClean="0"/>
              <a:t>Seb</a:t>
            </a:r>
            <a:endParaRPr lang="ko-KR" altLang="en-US" dirty="0" smtClean="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표지2_텍스트">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74707" y="3881449"/>
            <a:ext cx="7706010" cy="1468963"/>
          </a:xfrm>
        </p:spPr>
        <p:txBody>
          <a:bodyPr anchor="t"/>
          <a:lstStyle>
            <a:lvl1pPr algn="l">
              <a:defRPr sz="4900">
                <a:solidFill>
                  <a:srgbClr val="7E858E"/>
                </a:solidFill>
                <a:latin typeface="Times New Roman" pitchFamily="18" charset="0"/>
                <a:cs typeface="Times New Roman" pitchFamily="18" charset="0"/>
              </a:defRPr>
            </a:lvl1pPr>
          </a:lstStyle>
          <a:p>
            <a:r>
              <a:rPr lang="en-US" altLang="ko-KR" dirty="0" smtClean="0"/>
              <a:t>Title</a:t>
            </a:r>
            <a:endParaRPr lang="ko-KR" altLang="en-US" dirty="0"/>
          </a:p>
        </p:txBody>
      </p:sp>
      <p:sp>
        <p:nvSpPr>
          <p:cNvPr id="3" name="날짜 개체 틀 2"/>
          <p:cNvSpPr>
            <a:spLocks noGrp="1"/>
          </p:cNvSpPr>
          <p:nvPr>
            <p:ph type="dt" sz="half" idx="10"/>
          </p:nvPr>
        </p:nvSpPr>
        <p:spPr>
          <a:xfrm>
            <a:off x="502920" y="6905736"/>
            <a:ext cx="2346960" cy="413808"/>
          </a:xfrm>
        </p:spPr>
        <p:txBody>
          <a:bodyPr/>
          <a:lstStyle>
            <a:lvl1pPr>
              <a:defRPr>
                <a:latin typeface="Arial" pitchFamily="34" charset="0"/>
                <a:cs typeface="Arial" pitchFamily="34" charset="0"/>
              </a:defRPr>
            </a:lvl1pPr>
          </a:lstStyle>
          <a:p>
            <a:fld id="{F30C84A2-23CF-44F5-B813-5187ED5C7D1C}" type="datetimeFigureOut">
              <a:rPr lang="en-US" altLang="ko-KR" smtClean="0">
                <a:solidFill>
                  <a:schemeClr val="tx2"/>
                </a:solidFill>
              </a:rPr>
              <a:pPr/>
              <a:t>4/3/2016</a:t>
            </a:fld>
            <a:endParaRPr lang="en-US" altLang="en-US" dirty="0">
              <a:solidFill>
                <a:schemeClr val="tx2"/>
              </a:solidFill>
            </a:endParaRPr>
          </a:p>
        </p:txBody>
      </p:sp>
      <p:sp>
        <p:nvSpPr>
          <p:cNvPr id="4" name="바닥글 개체 틀 3"/>
          <p:cNvSpPr>
            <a:spLocks noGrp="1"/>
          </p:cNvSpPr>
          <p:nvPr>
            <p:ph type="ftr" sz="quarter" idx="11"/>
          </p:nvPr>
        </p:nvSpPr>
        <p:spPr>
          <a:xfrm>
            <a:off x="3436620" y="6905736"/>
            <a:ext cx="3185160" cy="413808"/>
          </a:xfrm>
        </p:spPr>
        <p:txBody>
          <a:bodyPr/>
          <a:lstStyle>
            <a:lvl1pPr>
              <a:defRPr>
                <a:latin typeface="Arial" pitchFamily="34" charset="0"/>
                <a:cs typeface="Arial" pitchFamily="34" charset="0"/>
              </a:defRPr>
            </a:lvl1pPr>
          </a:lstStyle>
          <a:p>
            <a:endParaRPr lang="en-US" altLang="en-US" dirty="0">
              <a:solidFill>
                <a:schemeClr val="tx2"/>
              </a:solidFill>
            </a:endParaRPr>
          </a:p>
        </p:txBody>
      </p:sp>
      <p:sp>
        <p:nvSpPr>
          <p:cNvPr id="5" name="슬라이드 번호 개체 틀 4"/>
          <p:cNvSpPr>
            <a:spLocks noGrp="1"/>
          </p:cNvSpPr>
          <p:nvPr>
            <p:ph type="sldNum" sz="quarter" idx="12"/>
          </p:nvPr>
        </p:nvSpPr>
        <p:spPr>
          <a:xfrm>
            <a:off x="7208520" y="6905736"/>
            <a:ext cx="2346960" cy="413808"/>
          </a:xfrm>
        </p:spPr>
        <p:txBody>
          <a:bodyPr/>
          <a:lstStyle>
            <a:lvl1pPr>
              <a:defRPr>
                <a:latin typeface="Arial" pitchFamily="34" charset="0"/>
                <a:cs typeface="Arial" pitchFamily="34" charset="0"/>
              </a:defRPr>
            </a:lvl1pPr>
          </a:lstStyle>
          <a:p>
            <a:fld id="{F99EC173-99AE-4773-AB25-02E469A13EAE}" type="slidenum">
              <a:rPr lang="en-US" altLang="ko-KR" smtClean="0">
                <a:solidFill>
                  <a:schemeClr val="tx2"/>
                </a:solidFill>
              </a:rPr>
              <a:pPr/>
              <a:t>‹#›</a:t>
            </a:fld>
            <a:endParaRPr lang="en-US" altLang="en-US" dirty="0">
              <a:solidFill>
                <a:schemeClr val="tx2"/>
              </a:solidFill>
            </a:endParaRPr>
          </a:p>
        </p:txBody>
      </p:sp>
      <p:sp>
        <p:nvSpPr>
          <p:cNvPr id="14" name="텍스트 개체 틀 2"/>
          <p:cNvSpPr>
            <a:spLocks noGrp="1"/>
          </p:cNvSpPr>
          <p:nvPr>
            <p:ph type="body" idx="1" hasCustomPrompt="1"/>
          </p:nvPr>
        </p:nvSpPr>
        <p:spPr>
          <a:xfrm>
            <a:off x="7880717" y="4049418"/>
            <a:ext cx="2022130" cy="326436"/>
          </a:xfrm>
        </p:spPr>
        <p:txBody>
          <a:bodyPr anchor="ctr">
            <a:normAutofit/>
          </a:bodyPr>
          <a:lstStyle>
            <a:lvl1pPr marL="0" indent="0" algn="r">
              <a:buNone/>
              <a:defRPr sz="900" b="1">
                <a:solidFill>
                  <a:srgbClr val="7E858E"/>
                </a:solidFill>
                <a:latin typeface="Arial" pitchFamily="34" charset="0"/>
                <a:cs typeface="Arial" pitchFamily="34" charset="0"/>
              </a:defRPr>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altLang="ko-KR" dirty="0" smtClean="0"/>
              <a:t>Sub</a:t>
            </a:r>
            <a:endParaRPr lang="ko-KR" altLang="en-US" dirty="0" smtClean="0"/>
          </a:p>
        </p:txBody>
      </p:sp>
      <p:cxnSp>
        <p:nvCxnSpPr>
          <p:cNvPr id="15" name="직선 연결선 14"/>
          <p:cNvCxnSpPr/>
          <p:nvPr userDrawn="1"/>
        </p:nvCxnSpPr>
        <p:spPr>
          <a:xfrm>
            <a:off x="276672" y="3886200"/>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userDrawn="1"/>
        </p:nvCxnSpPr>
        <p:spPr>
          <a:xfrm>
            <a:off x="276672" y="377010"/>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userDrawn="1"/>
        </p:nvCxnSpPr>
        <p:spPr>
          <a:xfrm>
            <a:off x="276672" y="7405200"/>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목차_텍스트">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lvl1pPr>
              <a:defRPr>
                <a:latin typeface="Arial" pitchFamily="34" charset="0"/>
                <a:cs typeface="Arial" pitchFamily="34" charset="0"/>
              </a:defRPr>
            </a:lvl1pPr>
          </a:lstStyle>
          <a:p>
            <a:fld id="{F30C84A2-23CF-44F5-B813-5187ED5C7D1C}" type="datetimeFigureOut">
              <a:rPr lang="en-US" altLang="ko-KR" smtClean="0">
                <a:solidFill>
                  <a:schemeClr val="tx2"/>
                </a:solidFill>
              </a:rPr>
              <a:pPr/>
              <a:t>4/3/2016</a:t>
            </a:fld>
            <a:endParaRPr lang="en-US" altLang="en-US" dirty="0">
              <a:solidFill>
                <a:schemeClr val="tx2"/>
              </a:solidFill>
            </a:endParaRPr>
          </a:p>
        </p:txBody>
      </p:sp>
      <p:sp>
        <p:nvSpPr>
          <p:cNvPr id="4" name="바닥글 개체 틀 3"/>
          <p:cNvSpPr>
            <a:spLocks noGrp="1"/>
          </p:cNvSpPr>
          <p:nvPr>
            <p:ph type="ftr" sz="quarter" idx="11"/>
          </p:nvPr>
        </p:nvSpPr>
        <p:spPr/>
        <p:txBody>
          <a:bodyPr/>
          <a:lstStyle>
            <a:lvl1pPr>
              <a:defRPr>
                <a:latin typeface="Arial" pitchFamily="34" charset="0"/>
                <a:cs typeface="Arial" pitchFamily="34" charset="0"/>
              </a:defRPr>
            </a:lvl1pPr>
          </a:lstStyle>
          <a:p>
            <a:endParaRPr lang="en-US" altLang="en-US" dirty="0">
              <a:solidFill>
                <a:schemeClr val="tx2"/>
              </a:solidFill>
            </a:endParaRPr>
          </a:p>
        </p:txBody>
      </p:sp>
      <p:sp>
        <p:nvSpPr>
          <p:cNvPr id="5" name="슬라이드 번호 개체 틀 4"/>
          <p:cNvSpPr>
            <a:spLocks noGrp="1"/>
          </p:cNvSpPr>
          <p:nvPr>
            <p:ph type="sldNum" sz="quarter" idx="12"/>
          </p:nvPr>
        </p:nvSpPr>
        <p:spPr/>
        <p:txBody>
          <a:bodyPr/>
          <a:lstStyle>
            <a:lvl1pPr>
              <a:defRPr>
                <a:latin typeface="Arial" pitchFamily="34" charset="0"/>
                <a:cs typeface="Arial" pitchFamily="34" charset="0"/>
              </a:defRPr>
            </a:lvl1pPr>
          </a:lstStyle>
          <a:p>
            <a:fld id="{F99EC173-99AE-4773-AB25-02E469A13EAE}" type="slidenum">
              <a:rPr lang="en-US" altLang="ko-KR" smtClean="0">
                <a:solidFill>
                  <a:schemeClr val="tx2"/>
                </a:solidFill>
              </a:rPr>
              <a:pPr/>
              <a:t>‹#›</a:t>
            </a:fld>
            <a:endParaRPr lang="en-US" altLang="en-US" dirty="0">
              <a:solidFill>
                <a:schemeClr val="tx2"/>
              </a:solidFill>
            </a:endParaRPr>
          </a:p>
        </p:txBody>
      </p:sp>
      <p:cxnSp>
        <p:nvCxnSpPr>
          <p:cNvPr id="6" name="직선 연결선 5"/>
          <p:cNvCxnSpPr/>
          <p:nvPr userDrawn="1"/>
        </p:nvCxnSpPr>
        <p:spPr>
          <a:xfrm>
            <a:off x="276672" y="3886200"/>
            <a:ext cx="9505056"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276672" y="377010"/>
            <a:ext cx="9505056"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a:off x="276672" y="5013960"/>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276672" y="5273040"/>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276672" y="5532120"/>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276672" y="5791200"/>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276672" y="6050280"/>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userDrawn="1"/>
        </p:nvCxnSpPr>
        <p:spPr>
          <a:xfrm>
            <a:off x="276672" y="6309360"/>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userDrawn="1"/>
        </p:nvCxnSpPr>
        <p:spPr>
          <a:xfrm>
            <a:off x="276672" y="4754880"/>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텍스트 개체 틀 2"/>
          <p:cNvSpPr>
            <a:spLocks noGrp="1"/>
          </p:cNvSpPr>
          <p:nvPr>
            <p:ph type="body" idx="1" hasCustomPrompt="1"/>
          </p:nvPr>
        </p:nvSpPr>
        <p:spPr>
          <a:xfrm>
            <a:off x="225403" y="3912457"/>
            <a:ext cx="4750154" cy="398627"/>
          </a:xfrm>
        </p:spPr>
        <p:txBody>
          <a:bodyPr anchor="ctr">
            <a:normAutofit/>
          </a:bodyPr>
          <a:lstStyle>
            <a:lvl1pPr marL="0" indent="0">
              <a:buNone/>
              <a:defRPr sz="1600" b="0">
                <a:solidFill>
                  <a:schemeClr val="tx1">
                    <a:lumMod val="65000"/>
                    <a:lumOff val="35000"/>
                  </a:schemeClr>
                </a:solidFill>
                <a:latin typeface="Times New Roman" pitchFamily="18" charset="0"/>
                <a:cs typeface="Times New Roman" pitchFamily="18" charset="0"/>
              </a:defRPr>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altLang="ko-KR" dirty="0" smtClean="0"/>
              <a:t>Contents</a:t>
            </a:r>
            <a:endParaRPr lang="ko-KR" altLang="en-US" dirty="0" smtClean="0"/>
          </a:p>
        </p:txBody>
      </p:sp>
      <p:sp>
        <p:nvSpPr>
          <p:cNvPr id="27" name="텍스트 개체 틀 3"/>
          <p:cNvSpPr>
            <a:spLocks noGrp="1"/>
          </p:cNvSpPr>
          <p:nvPr>
            <p:ph type="body" sz="half" idx="2" hasCustomPrompt="1"/>
          </p:nvPr>
        </p:nvSpPr>
        <p:spPr>
          <a:xfrm>
            <a:off x="218418" y="4740721"/>
            <a:ext cx="1901011" cy="2121835"/>
          </a:xfrm>
        </p:spPr>
        <p:txBody>
          <a:bodyPr>
            <a:normAutofit/>
          </a:bodyPr>
          <a:lstStyle>
            <a:lvl1pPr marL="0" indent="0">
              <a:buNone/>
              <a:defRPr sz="1100" b="1" baseline="0">
                <a:solidFill>
                  <a:schemeClr val="tx1">
                    <a:lumMod val="75000"/>
                    <a:lumOff val="25000"/>
                  </a:schemeClr>
                </a:solidFill>
                <a:latin typeface="Arial" pitchFamily="34" charset="0"/>
                <a:cs typeface="Arial" pitchFamily="34" charset="0"/>
              </a:defRPr>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altLang="ko-KR" dirty="0" smtClean="0"/>
              <a:t>1. Title</a:t>
            </a:r>
            <a:endParaRPr lang="ko-KR" altLang="en-US" dirty="0" smtClean="0"/>
          </a:p>
        </p:txBody>
      </p:sp>
      <p:cxnSp>
        <p:nvCxnSpPr>
          <p:cNvPr id="17" name="직선 연결선 13"/>
          <p:cNvCxnSpPr/>
          <p:nvPr userDrawn="1"/>
        </p:nvCxnSpPr>
        <p:spPr>
          <a:xfrm>
            <a:off x="276672" y="4495800"/>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9"/>
          <p:cNvCxnSpPr/>
          <p:nvPr userDrawn="1"/>
        </p:nvCxnSpPr>
        <p:spPr>
          <a:xfrm>
            <a:off x="276672" y="6568440"/>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직선 연결선 10"/>
          <p:cNvCxnSpPr/>
          <p:nvPr userDrawn="1"/>
        </p:nvCxnSpPr>
        <p:spPr>
          <a:xfrm>
            <a:off x="276672" y="6827520"/>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직선 연결선 11"/>
          <p:cNvCxnSpPr/>
          <p:nvPr userDrawn="1"/>
        </p:nvCxnSpPr>
        <p:spPr>
          <a:xfrm>
            <a:off x="276672" y="7086600"/>
            <a:ext cx="4752528"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02920" y="311256"/>
            <a:ext cx="9052560" cy="1295400"/>
          </a:xfrm>
          <a:prstGeom prst="rect">
            <a:avLst/>
          </a:prstGeom>
        </p:spPr>
        <p:txBody>
          <a:bodyPr vert="horz" lIns="101882" tIns="50941" rIns="101882" bIns="50941"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02920" y="1813560"/>
            <a:ext cx="9052560" cy="5129425"/>
          </a:xfrm>
          <a:prstGeom prst="rect">
            <a:avLst/>
          </a:prstGeom>
        </p:spPr>
        <p:txBody>
          <a:bodyPr vert="horz" lIns="101882" tIns="50941" rIns="101882" bIns="50941"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02920" y="7203864"/>
            <a:ext cx="2346960" cy="413808"/>
          </a:xfrm>
          <a:prstGeom prst="rect">
            <a:avLst/>
          </a:prstGeom>
        </p:spPr>
        <p:txBody>
          <a:bodyPr vert="horz" lIns="101882" tIns="50941" rIns="101882" bIns="50941" rtlCol="0" anchor="ctr"/>
          <a:lstStyle>
            <a:lvl1pPr algn="l">
              <a:defRPr sz="1300">
                <a:solidFill>
                  <a:schemeClr val="tx1">
                    <a:tint val="75000"/>
                  </a:schemeClr>
                </a:solidFill>
                <a:latin typeface="나눔고딕" pitchFamily="50" charset="-127"/>
                <a:ea typeface="나눔고딕" pitchFamily="50" charset="-127"/>
              </a:defRPr>
            </a:lvl1pPr>
          </a:lstStyle>
          <a:p>
            <a:fld id="{F30C84A2-23CF-44F5-B813-5187ED5C7D1C}" type="datetimeFigureOut">
              <a:rPr lang="en-US" altLang="ko-KR" smtClean="0">
                <a:solidFill>
                  <a:schemeClr val="tx2"/>
                </a:solidFill>
              </a:rPr>
              <a:pPr/>
              <a:t>4/3/2016</a:t>
            </a:fld>
            <a:endParaRPr lang="en-US">
              <a:solidFill>
                <a:schemeClr val="tx2"/>
              </a:solidFill>
            </a:endParaRPr>
          </a:p>
        </p:txBody>
      </p:sp>
      <p:sp>
        <p:nvSpPr>
          <p:cNvPr id="5" name="바닥글 개체 틀 4"/>
          <p:cNvSpPr>
            <a:spLocks noGrp="1"/>
          </p:cNvSpPr>
          <p:nvPr>
            <p:ph type="ftr" sz="quarter" idx="3"/>
          </p:nvPr>
        </p:nvSpPr>
        <p:spPr>
          <a:xfrm>
            <a:off x="3436620" y="7203864"/>
            <a:ext cx="3185160" cy="413808"/>
          </a:xfrm>
          <a:prstGeom prst="rect">
            <a:avLst/>
          </a:prstGeom>
        </p:spPr>
        <p:txBody>
          <a:bodyPr vert="horz" lIns="101882" tIns="50941" rIns="101882" bIns="50941" rtlCol="0" anchor="ctr"/>
          <a:lstStyle>
            <a:lvl1pPr algn="ctr">
              <a:defRPr sz="1300">
                <a:solidFill>
                  <a:schemeClr val="tx1">
                    <a:tint val="75000"/>
                  </a:schemeClr>
                </a:solidFill>
                <a:latin typeface="나눔고딕" pitchFamily="50" charset="-127"/>
                <a:ea typeface="나눔고딕" pitchFamily="50" charset="-127"/>
              </a:defRPr>
            </a:lvl1pPr>
          </a:lstStyle>
          <a:p>
            <a:endParaRPr lang="ko-KR" altLang="en-US">
              <a:solidFill>
                <a:schemeClr val="tx2"/>
              </a:solidFill>
            </a:endParaRPr>
          </a:p>
        </p:txBody>
      </p:sp>
      <p:sp>
        <p:nvSpPr>
          <p:cNvPr id="6" name="슬라이드 번호 개체 틀 5"/>
          <p:cNvSpPr>
            <a:spLocks noGrp="1"/>
          </p:cNvSpPr>
          <p:nvPr>
            <p:ph type="sldNum" sz="quarter" idx="4"/>
          </p:nvPr>
        </p:nvSpPr>
        <p:spPr>
          <a:xfrm>
            <a:off x="7208520" y="7203864"/>
            <a:ext cx="2346960" cy="413808"/>
          </a:xfrm>
          <a:prstGeom prst="rect">
            <a:avLst/>
          </a:prstGeom>
        </p:spPr>
        <p:txBody>
          <a:bodyPr vert="horz" lIns="101882" tIns="50941" rIns="101882" bIns="50941" rtlCol="0" anchor="ctr"/>
          <a:lstStyle>
            <a:lvl1pPr algn="r">
              <a:defRPr sz="1300">
                <a:solidFill>
                  <a:schemeClr val="tx1">
                    <a:tint val="75000"/>
                  </a:schemeClr>
                </a:solidFill>
                <a:latin typeface="나눔고딕" pitchFamily="50" charset="-127"/>
                <a:ea typeface="나눔고딕" pitchFamily="50" charset="-127"/>
              </a:defRPr>
            </a:lvl1pPr>
          </a:lstStyle>
          <a:p>
            <a:fld id="{F99EC173-99AE-4773-AB25-02E469A13EAE}" type="slidenum">
              <a:rPr lang="en-US" altLang="ko-KR" smtClean="0">
                <a:solidFill>
                  <a:schemeClr val="tx2"/>
                </a:solidFill>
              </a:rPr>
              <a:pPr/>
              <a:t>‹#›</a:t>
            </a:fld>
            <a:endParaRPr lang="ko-KR" altLang="en-US">
              <a:solidFill>
                <a:schemeClr val="tx2"/>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84" r:id="rId2"/>
    <p:sldLayoutId id="2147483695" r:id="rId3"/>
    <p:sldLayoutId id="2147483694" r:id="rId4"/>
    <p:sldLayoutId id="2147483693" r:id="rId5"/>
    <p:sldLayoutId id="2147483692" r:id="rId6"/>
    <p:sldLayoutId id="2147483691" r:id="rId7"/>
    <p:sldLayoutId id="2147483696" r:id="rId8"/>
    <p:sldLayoutId id="2147483697" r:id="rId9"/>
    <p:sldLayoutId id="2147483699" r:id="rId10"/>
    <p:sldLayoutId id="2147483690" r:id="rId11"/>
    <p:sldLayoutId id="2147483698" r:id="rId12"/>
    <p:sldLayoutId id="2147483689" r:id="rId13"/>
    <p:sldLayoutId id="2147483683" r:id="rId14"/>
    <p:sldLayoutId id="2147483672" r:id="rId15"/>
  </p:sldLayoutIdLst>
  <p:transition>
    <p:fade/>
  </p:transition>
  <p:timing>
    <p:tnLst>
      <p:par>
        <p:cTn id="1" dur="indefinite" restart="never" nodeType="tmRoot"/>
      </p:par>
    </p:tnLst>
  </p:timing>
  <p:txStyles>
    <p:titleStyle>
      <a:lvl1pPr algn="ctr" defTabSz="1018824" rtl="0" eaLnBrk="1" latinLnBrk="1" hangingPunct="1">
        <a:spcBef>
          <a:spcPct val="0"/>
        </a:spcBef>
        <a:buNone/>
        <a:defRPr sz="4000" b="0" kern="1200">
          <a:solidFill>
            <a:schemeClr val="tx1"/>
          </a:solidFill>
          <a:latin typeface="나눔고딕" pitchFamily="50" charset="-127"/>
          <a:ea typeface="나눔고딕" pitchFamily="50" charset="-127"/>
          <a:cs typeface="+mj-cs"/>
        </a:defRPr>
      </a:lvl1pPr>
    </p:titleStyle>
    <p:bodyStyle>
      <a:lvl1pPr marL="382059" indent="-382059" algn="l" defTabSz="1018824" rtl="0" eaLnBrk="1" latinLnBrk="1" hangingPunct="1">
        <a:spcBef>
          <a:spcPct val="20000"/>
        </a:spcBef>
        <a:buFontTx/>
        <a:buNone/>
        <a:defRPr sz="2200" kern="1200">
          <a:solidFill>
            <a:schemeClr val="tx1"/>
          </a:solidFill>
          <a:latin typeface="나눔고딕" pitchFamily="50" charset="-127"/>
          <a:ea typeface="나눔고딕" pitchFamily="50" charset="-127"/>
          <a:cs typeface="+mn-cs"/>
        </a:defRPr>
      </a:lvl1pPr>
      <a:lvl2pPr marL="827795" indent="-318383" algn="l" defTabSz="1018824" rtl="0" eaLnBrk="1" latinLnBrk="1" hangingPunct="1">
        <a:spcBef>
          <a:spcPct val="20000"/>
        </a:spcBef>
        <a:buFontTx/>
        <a:buNone/>
        <a:defRPr sz="2200" kern="1200">
          <a:solidFill>
            <a:schemeClr val="tx1"/>
          </a:solidFill>
          <a:latin typeface="나눔고딕" pitchFamily="50" charset="-127"/>
          <a:ea typeface="나눔고딕" pitchFamily="50" charset="-127"/>
          <a:cs typeface="+mn-cs"/>
        </a:defRPr>
      </a:lvl2pPr>
      <a:lvl3pPr marL="1273531" indent="-254706" algn="l" defTabSz="1018824" rtl="0" eaLnBrk="1" latinLnBrk="1" hangingPunct="1">
        <a:spcBef>
          <a:spcPct val="20000"/>
        </a:spcBef>
        <a:buFontTx/>
        <a:buNone/>
        <a:defRPr sz="2200" kern="1200">
          <a:solidFill>
            <a:schemeClr val="tx1"/>
          </a:solidFill>
          <a:latin typeface="나눔고딕" pitchFamily="50" charset="-127"/>
          <a:ea typeface="나눔고딕" pitchFamily="50" charset="-127"/>
          <a:cs typeface="+mn-cs"/>
        </a:defRPr>
      </a:lvl3pPr>
      <a:lvl4pPr marL="1782943" indent="-254706" algn="l" defTabSz="1018824" rtl="0" eaLnBrk="1" latinLnBrk="1" hangingPunct="1">
        <a:spcBef>
          <a:spcPct val="20000"/>
        </a:spcBef>
        <a:buFontTx/>
        <a:buNone/>
        <a:defRPr sz="2200" kern="1200">
          <a:solidFill>
            <a:schemeClr val="tx1"/>
          </a:solidFill>
          <a:latin typeface="나눔고딕" pitchFamily="50" charset="-127"/>
          <a:ea typeface="나눔고딕" pitchFamily="50" charset="-127"/>
          <a:cs typeface="+mn-cs"/>
        </a:defRPr>
      </a:lvl4pPr>
      <a:lvl5pPr marL="2292355" indent="-254706" algn="l" defTabSz="1018824" rtl="0" eaLnBrk="1" latinLnBrk="1" hangingPunct="1">
        <a:spcBef>
          <a:spcPct val="20000"/>
        </a:spcBef>
        <a:buFontTx/>
        <a:buNone/>
        <a:defRPr sz="2200" kern="1200">
          <a:solidFill>
            <a:schemeClr val="tx1"/>
          </a:solidFill>
          <a:latin typeface="나눔고딕" pitchFamily="50" charset="-127"/>
          <a:ea typeface="나눔고딕" pitchFamily="50" charset="-127"/>
          <a:cs typeface="+mn-cs"/>
        </a:defRPr>
      </a:lvl5pPr>
      <a:lvl6pPr marL="2801767" indent="-254706" algn="l" defTabSz="1018824"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1"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ko-KR"/>
      </a:defPPr>
      <a:lvl1pPr marL="0" algn="l" defTabSz="1018824" rtl="0" eaLnBrk="1" latinLnBrk="1" hangingPunct="1">
        <a:defRPr sz="2000" kern="1200">
          <a:solidFill>
            <a:schemeClr val="tx1"/>
          </a:solidFill>
          <a:latin typeface="+mn-lt"/>
          <a:ea typeface="+mn-ea"/>
          <a:cs typeface="+mn-cs"/>
        </a:defRPr>
      </a:lvl1pPr>
      <a:lvl2pPr marL="509412" algn="l" defTabSz="1018824" rtl="0" eaLnBrk="1" latinLnBrk="1" hangingPunct="1">
        <a:defRPr sz="2000" kern="1200">
          <a:solidFill>
            <a:schemeClr val="tx1"/>
          </a:solidFill>
          <a:latin typeface="+mn-lt"/>
          <a:ea typeface="+mn-ea"/>
          <a:cs typeface="+mn-cs"/>
        </a:defRPr>
      </a:lvl2pPr>
      <a:lvl3pPr marL="1018824" algn="l" defTabSz="1018824" rtl="0" eaLnBrk="1" latinLnBrk="1" hangingPunct="1">
        <a:defRPr sz="2000" kern="1200">
          <a:solidFill>
            <a:schemeClr val="tx1"/>
          </a:solidFill>
          <a:latin typeface="+mn-lt"/>
          <a:ea typeface="+mn-ea"/>
          <a:cs typeface="+mn-cs"/>
        </a:defRPr>
      </a:lvl3pPr>
      <a:lvl4pPr marL="1528237" algn="l" defTabSz="1018824" rtl="0" eaLnBrk="1" latinLnBrk="1" hangingPunct="1">
        <a:defRPr sz="2000" kern="1200">
          <a:solidFill>
            <a:schemeClr val="tx1"/>
          </a:solidFill>
          <a:latin typeface="+mn-lt"/>
          <a:ea typeface="+mn-ea"/>
          <a:cs typeface="+mn-cs"/>
        </a:defRPr>
      </a:lvl4pPr>
      <a:lvl5pPr marL="2037649" algn="l" defTabSz="1018824" rtl="0" eaLnBrk="1" latinLnBrk="1" hangingPunct="1">
        <a:defRPr sz="2000" kern="1200">
          <a:solidFill>
            <a:schemeClr val="tx1"/>
          </a:solidFill>
          <a:latin typeface="+mn-lt"/>
          <a:ea typeface="+mn-ea"/>
          <a:cs typeface="+mn-cs"/>
        </a:defRPr>
      </a:lvl5pPr>
      <a:lvl6pPr marL="2547061" algn="l" defTabSz="1018824" rtl="0" eaLnBrk="1" latinLnBrk="1" hangingPunct="1">
        <a:defRPr sz="2000" kern="1200">
          <a:solidFill>
            <a:schemeClr val="tx1"/>
          </a:solidFill>
          <a:latin typeface="+mn-lt"/>
          <a:ea typeface="+mn-ea"/>
          <a:cs typeface="+mn-cs"/>
        </a:defRPr>
      </a:lvl6pPr>
      <a:lvl7pPr marL="3056473" algn="l" defTabSz="1018824" rtl="0" eaLnBrk="1" latinLnBrk="1" hangingPunct="1">
        <a:defRPr sz="2000" kern="1200">
          <a:solidFill>
            <a:schemeClr val="tx1"/>
          </a:solidFill>
          <a:latin typeface="+mn-lt"/>
          <a:ea typeface="+mn-ea"/>
          <a:cs typeface="+mn-cs"/>
        </a:defRPr>
      </a:lvl7pPr>
      <a:lvl8pPr marL="3565886" algn="l" defTabSz="1018824" rtl="0" eaLnBrk="1" latinLnBrk="1" hangingPunct="1">
        <a:defRPr sz="2000" kern="1200">
          <a:solidFill>
            <a:schemeClr val="tx1"/>
          </a:solidFill>
          <a:latin typeface="+mn-lt"/>
          <a:ea typeface="+mn-ea"/>
          <a:cs typeface="+mn-cs"/>
        </a:defRPr>
      </a:lvl8pPr>
      <a:lvl9pPr marL="4075298" algn="l" defTabSz="1018824" rtl="0" eaLnBrk="1" latinLnBrk="1"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miraecredit.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85775" y="2381250"/>
            <a:ext cx="9052560" cy="4781550"/>
          </a:xfrm>
        </p:spPr>
        <p:txBody>
          <a:bodyPr>
            <a:noAutofit/>
          </a:bodyPr>
          <a:lstStyle/>
          <a:p>
            <a:pPr algn="just" eaLnBrk="0" latinLnBrk="0">
              <a:lnSpc>
                <a:spcPct val="114000"/>
              </a:lnSpc>
            </a:pPr>
            <a:r>
              <a:rPr lang="en-US" sz="950" b="0" dirty="0" smtClean="0"/>
              <a:t>Keith Nam has immigrated with his family to the United States in 1975 during his elementary school years. After 12 years as the Asian Market Administrator at a major law firm in Beverly Hills of Mr. Larry Rebineau Esq. Mr. Nam became the Asian Marketing Director for an International Collection and Credit Management company in New York. He was soon appointed to the position of Korea Office President of SPS International Debt Collection, Inc. and established a branch office of SPS in Korea. While working productively and proficiently on International Collection &amp; Credit Management in Korea, assisting members of KOTRA (Korea Trade-Investment Promotion Agency) (www.kotra.or.kr), and KITA (Korea International Trade Association) (www.kita.org) he was scouted by MIRAE Credit Information Company (</a:t>
            </a:r>
            <a:r>
              <a:rPr lang="en-US" sz="950" b="0" dirty="0" smtClean="0">
                <a:hlinkClick r:id="rId2"/>
              </a:rPr>
              <a:t>www.miraecredit.com</a:t>
            </a:r>
            <a:r>
              <a:rPr lang="en-US" sz="950" b="0" dirty="0" smtClean="0"/>
              <a:t>), with 7,000 employees. </a:t>
            </a:r>
          </a:p>
          <a:p>
            <a:pPr algn="just" eaLnBrk="0" latinLnBrk="0">
              <a:lnSpc>
                <a:spcPct val="114000"/>
              </a:lnSpc>
            </a:pPr>
            <a:endParaRPr lang="en-US" sz="950" b="0" dirty="0" smtClean="0"/>
          </a:p>
          <a:p>
            <a:pPr algn="just" eaLnBrk="0" latinLnBrk="0">
              <a:lnSpc>
                <a:spcPct val="114000"/>
              </a:lnSpc>
            </a:pPr>
            <a:r>
              <a:rPr lang="en-US" sz="950" b="0" dirty="0" smtClean="0"/>
              <a:t>In 1999 as a Vice President of International Division of MIRAE which is a subsidiary of LG Group (www.lg.co.kr/english), Mr. Nam has traveled and organized a worldwide collection network and completed Alliance Agreements with one of the top three Collection Company and Law Firms in that country in over 20 Countries for MIRAE. He has also consulted and represented Korea-based conglomerates including LG, Daewoo Corp., Hyun Dai Group, Samsung, etc. for their worldwide debt collection problems. While he was with MIRAE, Mr. Nam also consulted for Morgan Stanley and Aegis Korea (Asset Management Company for Deutsche Bank in Korea) for debt collections in Korea and Asian countries. Mr. Nam also has concurrently worked for Daewoo Corporation as Director of International Administration Division. Mr. Nam resigned in 2002 and founded Receivable Management International, L.L.C. (RMI) in Los Angeles. RMI has provided International Debt Collections consulting services for Korea Deposit Insurance Corporation (www.kdic.or.kr), Korea Asset Management Corporation (www.kamco.or.kr) and Seoul Guarantee Insurance Corporation (www.sgic.co.kr). Then in 2005 Mr. Nam founded KS International Franchise Consulting Corporation. Also in 2005 Mr. Nam received the Real Estate licenses and has assisted and completed several Multifamily units of Real Estate developments in Southern California. He has been active in consulting for </a:t>
            </a:r>
            <a:r>
              <a:rPr lang="en-US" sz="950" b="0" dirty="0" err="1" smtClean="0"/>
              <a:t>Sbarro’s</a:t>
            </a:r>
            <a:r>
              <a:rPr lang="en-US" sz="950" b="0" dirty="0" smtClean="0"/>
              <a:t> (www.sbarro.com), Carl’s Jr. (www.ckr.com), La Salsa (www.lasalsa.com), Ruby Tuesday (www.rubytuesday.com) and Lime Fresh Mexican Grill (www.limefreshmexicangrill.com) for Franchise Development in Korea and Asia. In 2007, Mr. Nam has assisted Asian Star (www.asianstar.co.kr) (former Master Franchiser of TGI Friday Korea) and JRW (www.ontheborder.co.kr) (Current On The Border Korea Master Franchiser) to completed the Korea Master Franchise Agreement with Brinker International. On The Border is a Brinker International’s TexMex Family Restaurant concept. Currently there are 10 units of On The Border operating units and developing additional 2 units by end of 2015.</a:t>
            </a:r>
          </a:p>
          <a:p>
            <a:pPr algn="just" eaLnBrk="0" latinLnBrk="0">
              <a:lnSpc>
                <a:spcPct val="114000"/>
              </a:lnSpc>
            </a:pPr>
            <a:r>
              <a:rPr lang="en-US" sz="950" b="0" dirty="0" smtClean="0"/>
              <a:t> </a:t>
            </a:r>
          </a:p>
          <a:p>
            <a:pPr algn="just" eaLnBrk="0" latinLnBrk="0">
              <a:lnSpc>
                <a:spcPct val="114000"/>
              </a:lnSpc>
            </a:pPr>
            <a:r>
              <a:rPr lang="en-US" sz="950" b="0" dirty="0" smtClean="0"/>
              <a:t>Now returning to the United States, Mr. Nam is concentrating on Franchise Business consulting and Investments and also Real Estate Development Investments in the United States. Currently Mr. Nam is holding a position as Vice President of New Star Realty, Inc. (www.newstarrealty.com) as Franchise Business Specialist. New Star Realty has 15 branch offices in Southern California and 30 offices in the U.S. with 1,000 agents in the U.S., Korea and Canada. Mr</a:t>
            </a:r>
            <a:r>
              <a:rPr lang="en-US" sz="950" b="0" dirty="0"/>
              <a:t>. Nam is also representing Korea Investment companies and Private Investors in Korea and International Offshore Investors </a:t>
            </a:r>
            <a:r>
              <a:rPr lang="en-US" sz="950" b="0" dirty="0" smtClean="0"/>
              <a:t>for </a:t>
            </a:r>
            <a:r>
              <a:rPr lang="en-US" sz="950" b="0" dirty="0"/>
              <a:t>investing in U.S. Franchise Businesses and Real Estate Developments.</a:t>
            </a:r>
          </a:p>
          <a:p>
            <a:pPr algn="just" eaLnBrk="0" latinLnBrk="0">
              <a:lnSpc>
                <a:spcPct val="114000"/>
              </a:lnSpc>
            </a:pPr>
            <a:endParaRPr lang="en-US" sz="950" b="0" dirty="0"/>
          </a:p>
        </p:txBody>
      </p:sp>
      <p:cxnSp>
        <p:nvCxnSpPr>
          <p:cNvPr id="6" name="직선 연결선 14"/>
          <p:cNvCxnSpPr/>
          <p:nvPr/>
        </p:nvCxnSpPr>
        <p:spPr>
          <a:xfrm>
            <a:off x="276672" y="377010"/>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26255" y="104996"/>
            <a:ext cx="2573974" cy="202311"/>
          </a:xfrm>
          <a:prstGeom prst="rect">
            <a:avLst/>
          </a:prstGeom>
          <a:noFill/>
        </p:spPr>
        <p:txBody>
          <a:bodyPr wrap="square" lIns="101882" tIns="50941" rIns="101882" bIns="50941" rtlCol="0">
            <a:spAutoFit/>
          </a:bodyPr>
          <a:lstStyle/>
          <a:p>
            <a:pPr algn="r">
              <a:lnSpc>
                <a:spcPct val="80000"/>
              </a:lnSpc>
            </a:pPr>
            <a:fld id="{828B5CB4-B095-413D-B8C5-1DA2C2E14324}" type="slidenum">
              <a:rPr lang="en-US" altLang="ko-KR" sz="800" b="1" smtClean="0">
                <a:solidFill>
                  <a:schemeClr val="tx1">
                    <a:lumMod val="75000"/>
                    <a:lumOff val="25000"/>
                  </a:schemeClr>
                </a:solidFill>
                <a:latin typeface="Arial" pitchFamily="34" charset="0"/>
                <a:ea typeface="나눔고딕" pitchFamily="50" charset="-127"/>
                <a:cs typeface="Arial" pitchFamily="34" charset="0"/>
              </a:rPr>
              <a:pPr algn="r">
                <a:lnSpc>
                  <a:spcPct val="80000"/>
                </a:lnSpc>
              </a:pPr>
              <a:t>1</a:t>
            </a:fld>
            <a:r>
              <a:rPr lang="en-US" altLang="ko-KR" sz="800" b="1" dirty="0" smtClean="0">
                <a:solidFill>
                  <a:schemeClr val="tx1">
                    <a:lumMod val="75000"/>
                    <a:lumOff val="25000"/>
                  </a:schemeClr>
                </a:solidFill>
                <a:latin typeface="Arial" pitchFamily="34" charset="0"/>
                <a:ea typeface="나눔고딕" pitchFamily="50" charset="-127"/>
                <a:cs typeface="Arial" pitchFamily="34" charset="0"/>
              </a:rPr>
              <a:t>   |  2</a:t>
            </a:r>
            <a:endParaRPr altLang="en-US" sz="800" b="1" dirty="0">
              <a:solidFill>
                <a:schemeClr val="tx1">
                  <a:lumMod val="75000"/>
                  <a:lumOff val="25000"/>
                </a:schemeClr>
              </a:solidFill>
              <a:latin typeface="Arial" pitchFamily="34" charset="0"/>
              <a:ea typeface="나눔고딕" pitchFamily="50" charset="-127"/>
              <a:cs typeface="Arial" pitchFamily="34" charset="0"/>
            </a:endParaRPr>
          </a:p>
        </p:txBody>
      </p:sp>
      <p:sp>
        <p:nvSpPr>
          <p:cNvPr id="9" name="TextBox 8"/>
          <p:cNvSpPr txBox="1"/>
          <p:nvPr/>
        </p:nvSpPr>
        <p:spPr>
          <a:xfrm>
            <a:off x="228600" y="1978968"/>
            <a:ext cx="4495800" cy="253916"/>
          </a:xfrm>
          <a:prstGeom prst="rect">
            <a:avLst/>
          </a:prstGeom>
          <a:noFill/>
        </p:spPr>
        <p:txBody>
          <a:bodyPr wrap="square" rtlCol="0">
            <a:spAutoFit/>
          </a:bodyPr>
          <a:lstStyle/>
          <a:p>
            <a:r>
              <a:rPr lang="en-US" sz="1050" b="1" dirty="0" smtClean="0">
                <a:latin typeface="Arial" pitchFamily="34" charset="0"/>
                <a:cs typeface="Arial" pitchFamily="34" charset="0"/>
              </a:rPr>
              <a:t>Keith Nam</a:t>
            </a:r>
          </a:p>
        </p:txBody>
      </p:sp>
      <p:cxnSp>
        <p:nvCxnSpPr>
          <p:cNvPr id="11" name="직선 연결선 18"/>
          <p:cNvCxnSpPr/>
          <p:nvPr/>
        </p:nvCxnSpPr>
        <p:spPr>
          <a:xfrm>
            <a:off x="276672" y="1905000"/>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pic>
        <p:nvPicPr>
          <p:cNvPr id="2" name="Picture 2" descr="\\psf\Home\Downloads\untitled folder\Handsome-1A.jpg"/>
          <p:cNvPicPr>
            <a:picLocks noChangeAspect="1" noChangeArrowheads="1"/>
          </p:cNvPicPr>
          <p:nvPr/>
        </p:nvPicPr>
        <p:blipFill>
          <a:blip r:embed="rId3" cstate="print"/>
          <a:srcRect r="7692" b="30769"/>
          <a:stretch>
            <a:fillRect/>
          </a:stretch>
        </p:blipFill>
        <p:spPr bwMode="auto">
          <a:xfrm>
            <a:off x="8229600" y="952500"/>
            <a:ext cx="1219200" cy="1371600"/>
          </a:xfrm>
          <a:prstGeom prst="rect">
            <a:avLst/>
          </a:prstGeom>
          <a:noFill/>
          <a:ln>
            <a:solidFill>
              <a:schemeClr val="tx1"/>
            </a:solidFill>
          </a:ln>
        </p:spPr>
      </p:pic>
      <p:sp>
        <p:nvSpPr>
          <p:cNvPr id="13" name="Title 3"/>
          <p:cNvSpPr txBox="1">
            <a:spLocks/>
          </p:cNvSpPr>
          <p:nvPr/>
        </p:nvSpPr>
        <p:spPr>
          <a:xfrm>
            <a:off x="201742" y="304800"/>
            <a:ext cx="9628058" cy="990600"/>
          </a:xfrm>
          <a:prstGeom prst="rect">
            <a:avLst/>
          </a:prstGeom>
        </p:spPr>
        <p:txBody>
          <a:bodyPr vert="horz" lIns="101882" tIns="50941" rIns="101882" bIns="50941" rtlCol="0" anchor="ctr">
            <a:normAutofit/>
          </a:bodyPr>
          <a:lstStyle/>
          <a:p>
            <a:pPr marL="0" marR="0" lvl="0" indent="0" algn="l" defTabSz="1018824" rtl="0" eaLnBrk="1" fontAlgn="auto" latinLnBrk="1"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나눔고딕" pitchFamily="50" charset="-127"/>
                <a:cs typeface="Times New Roman" pitchFamily="18" charset="0"/>
              </a:rPr>
              <a:t>Keith</a:t>
            </a:r>
            <a:r>
              <a:rPr kumimoji="0" lang="en-US" sz="2400" b="1" i="0" u="none" strike="noStrike" kern="1200" cap="none" spc="0" normalizeH="0" noProof="0" dirty="0" smtClean="0">
                <a:ln>
                  <a:noFill/>
                </a:ln>
                <a:solidFill>
                  <a:schemeClr val="tx1"/>
                </a:solidFill>
                <a:effectLst/>
                <a:uLnTx/>
                <a:uFillTx/>
                <a:latin typeface="Times New Roman" pitchFamily="18" charset="0"/>
                <a:ea typeface="나눔고딕" pitchFamily="50" charset="-127"/>
                <a:cs typeface="Times New Roman" pitchFamily="18" charset="0"/>
              </a:rPr>
              <a:t> Nam Profile</a:t>
            </a:r>
            <a:endParaRPr kumimoji="0" lang="en-US" sz="2400" b="1" i="0" u="none" strike="noStrike" kern="1200" cap="none" spc="0" normalizeH="0" baseline="0" noProof="0" dirty="0">
              <a:ln>
                <a:noFill/>
              </a:ln>
              <a:solidFill>
                <a:schemeClr val="tx1"/>
              </a:solidFill>
              <a:effectLst/>
              <a:uLnTx/>
              <a:uFillTx/>
              <a:latin typeface="Times New Roman" pitchFamily="18" charset="0"/>
              <a:ea typeface="나눔고딕" pitchFamily="50" charset="-127"/>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14"/>
          <p:cNvCxnSpPr/>
          <p:nvPr/>
        </p:nvCxnSpPr>
        <p:spPr>
          <a:xfrm>
            <a:off x="276672" y="377010"/>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7463" y="104996"/>
            <a:ext cx="2573974" cy="201365"/>
          </a:xfrm>
          <a:prstGeom prst="rect">
            <a:avLst/>
          </a:prstGeom>
          <a:noFill/>
        </p:spPr>
        <p:txBody>
          <a:bodyPr wrap="square" lIns="101882" tIns="50941" rIns="101882" bIns="50941" rtlCol="0">
            <a:spAutoFit/>
          </a:bodyPr>
          <a:lstStyle/>
          <a:p>
            <a:pPr>
              <a:lnSpc>
                <a:spcPct val="80000"/>
              </a:lnSpc>
            </a:pPr>
            <a:r>
              <a:rPr lang="en-US" sz="800" dirty="0" smtClean="0"/>
              <a:t>Penn State Energy Projects Team</a:t>
            </a:r>
            <a:endParaRPr altLang="en-US" sz="800" b="1" dirty="0">
              <a:solidFill>
                <a:schemeClr val="tx1">
                  <a:lumMod val="75000"/>
                  <a:lumOff val="25000"/>
                </a:schemeClr>
              </a:solidFill>
              <a:latin typeface="Arial" pitchFamily="34" charset="0"/>
              <a:ea typeface="나눔고딕" pitchFamily="50" charset="-127"/>
              <a:cs typeface="Arial" pitchFamily="34" charset="0"/>
            </a:endParaRPr>
          </a:p>
        </p:txBody>
      </p:sp>
      <p:sp>
        <p:nvSpPr>
          <p:cNvPr id="8" name="TextBox 7"/>
          <p:cNvSpPr txBox="1"/>
          <p:nvPr/>
        </p:nvSpPr>
        <p:spPr>
          <a:xfrm>
            <a:off x="7326255" y="104996"/>
            <a:ext cx="2573974" cy="202311"/>
          </a:xfrm>
          <a:prstGeom prst="rect">
            <a:avLst/>
          </a:prstGeom>
          <a:noFill/>
        </p:spPr>
        <p:txBody>
          <a:bodyPr wrap="square" lIns="101882" tIns="50941" rIns="101882" bIns="50941" rtlCol="0">
            <a:spAutoFit/>
          </a:bodyPr>
          <a:lstStyle/>
          <a:p>
            <a:pPr algn="r">
              <a:lnSpc>
                <a:spcPct val="80000"/>
              </a:lnSpc>
            </a:pPr>
            <a:fld id="{828B5CB4-B095-413D-B8C5-1DA2C2E14324}" type="slidenum">
              <a:rPr lang="en-US" altLang="ko-KR" sz="800" b="1" smtClean="0">
                <a:solidFill>
                  <a:schemeClr val="tx1">
                    <a:lumMod val="75000"/>
                    <a:lumOff val="25000"/>
                  </a:schemeClr>
                </a:solidFill>
                <a:latin typeface="Arial" pitchFamily="34" charset="0"/>
                <a:ea typeface="나눔고딕" pitchFamily="50" charset="-127"/>
                <a:cs typeface="Arial" pitchFamily="34" charset="0"/>
              </a:rPr>
              <a:pPr algn="r">
                <a:lnSpc>
                  <a:spcPct val="80000"/>
                </a:lnSpc>
              </a:pPr>
              <a:t>2</a:t>
            </a:fld>
            <a:r>
              <a:rPr lang="en-US" altLang="ko-KR" sz="800" b="1" dirty="0" smtClean="0">
                <a:solidFill>
                  <a:schemeClr val="tx1">
                    <a:lumMod val="75000"/>
                    <a:lumOff val="25000"/>
                  </a:schemeClr>
                </a:solidFill>
                <a:latin typeface="Arial" pitchFamily="34" charset="0"/>
                <a:ea typeface="나눔고딕" pitchFamily="50" charset="-127"/>
                <a:cs typeface="Arial" pitchFamily="34" charset="0"/>
              </a:rPr>
              <a:t>   |  2</a:t>
            </a:r>
            <a:endParaRPr altLang="en-US" sz="800" b="1" dirty="0">
              <a:solidFill>
                <a:schemeClr val="tx1">
                  <a:lumMod val="75000"/>
                  <a:lumOff val="25000"/>
                </a:schemeClr>
              </a:solidFill>
              <a:latin typeface="Arial" pitchFamily="34" charset="0"/>
              <a:ea typeface="나눔고딕" pitchFamily="50" charset="-127"/>
              <a:cs typeface="Arial" pitchFamily="34" charset="0"/>
            </a:endParaRPr>
          </a:p>
        </p:txBody>
      </p:sp>
      <p:cxnSp>
        <p:nvCxnSpPr>
          <p:cNvPr id="11" name="직선 연결선 18"/>
          <p:cNvCxnSpPr/>
          <p:nvPr/>
        </p:nvCxnSpPr>
        <p:spPr>
          <a:xfrm>
            <a:off x="276672" y="838200"/>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600" y="479509"/>
            <a:ext cx="4495800" cy="253916"/>
          </a:xfrm>
          <a:prstGeom prst="rect">
            <a:avLst/>
          </a:prstGeom>
          <a:noFill/>
        </p:spPr>
        <p:txBody>
          <a:bodyPr wrap="square" rtlCol="0">
            <a:spAutoFit/>
          </a:bodyPr>
          <a:lstStyle/>
          <a:p>
            <a:r>
              <a:rPr lang="en-US" sz="1050" b="1" dirty="0" smtClean="0">
                <a:latin typeface="Arial" pitchFamily="34" charset="0"/>
                <a:cs typeface="Arial" pitchFamily="34" charset="0"/>
              </a:rPr>
              <a:t>Keith Nam</a:t>
            </a:r>
          </a:p>
        </p:txBody>
      </p:sp>
      <p:graphicFrame>
        <p:nvGraphicFramePr>
          <p:cNvPr id="15" name="Table 14"/>
          <p:cNvGraphicFramePr>
            <a:graphicFrameLocks noGrp="1"/>
          </p:cNvGraphicFramePr>
          <p:nvPr>
            <p:extLst>
              <p:ext uri="{D42A27DB-BD31-4B8C-83A1-F6EECF244321}">
                <p14:modId xmlns:p14="http://schemas.microsoft.com/office/powerpoint/2010/main" val="204596315"/>
              </p:ext>
            </p:extLst>
          </p:nvPr>
        </p:nvGraphicFramePr>
        <p:xfrm>
          <a:off x="1447800" y="1066803"/>
          <a:ext cx="8382000" cy="4419598"/>
        </p:xfrm>
        <a:graphic>
          <a:graphicData uri="http://schemas.openxmlformats.org/drawingml/2006/table">
            <a:tbl>
              <a:tblPr firstRow="1" bandRow="1">
                <a:tableStyleId>{2D5ABB26-0587-4C30-8999-92F81FD0307C}</a:tableStyleId>
              </a:tblPr>
              <a:tblGrid>
                <a:gridCol w="1261806"/>
                <a:gridCol w="7120194"/>
              </a:tblGrid>
              <a:tr h="546243">
                <a:tc>
                  <a:txBody>
                    <a:bodyPr/>
                    <a:lstStyle/>
                    <a:p>
                      <a:pPr algn="just" eaLnBrk="0" latinLnBrk="0"/>
                      <a:r>
                        <a:rPr lang="en-US" sz="900" b="1" baseline="0" dirty="0" smtClean="0">
                          <a:ln>
                            <a:noFill/>
                          </a:ln>
                          <a:latin typeface="Arial" pitchFamily="34" charset="0"/>
                          <a:cs typeface="Arial" pitchFamily="34" charset="0"/>
                        </a:rPr>
                        <a:t>2015  - Present         </a:t>
                      </a:r>
                    </a:p>
                    <a:p>
                      <a:pPr algn="just" eaLnBrk="0" latinLnBrk="0"/>
                      <a:r>
                        <a:rPr lang="en-US" sz="900" b="1" baseline="0" dirty="0" smtClean="0">
                          <a:ln>
                            <a:noFill/>
                          </a:ln>
                          <a:latin typeface="Arial" pitchFamily="34" charset="0"/>
                          <a:cs typeface="Arial" pitchFamily="34" charset="0"/>
                        </a:rPr>
                        <a:t>   </a:t>
                      </a:r>
                      <a:endParaRPr lang="en-US" sz="900" b="1" dirty="0" smtClean="0">
                        <a:ln>
                          <a:noFill/>
                        </a:ln>
                        <a:latin typeface="Arial" pitchFamily="34" charset="0"/>
                        <a:cs typeface="Arial" pitchFamily="34" charset="0"/>
                      </a:endParaRPr>
                    </a:p>
                    <a:p>
                      <a:pPr algn="just" eaLnBrk="0" latinLnBrk="0"/>
                      <a:r>
                        <a:rPr lang="en-US" sz="900" b="1" dirty="0" smtClean="0">
                          <a:ln>
                            <a:noFill/>
                          </a:ln>
                          <a:latin typeface="Arial" pitchFamily="34" charset="0"/>
                          <a:cs typeface="Arial" pitchFamily="34" charset="0"/>
                        </a:rPr>
                        <a:t>2010 - </a:t>
                      </a:r>
                      <a:r>
                        <a:rPr lang="en-US" sz="900" b="1" dirty="0" smtClean="0">
                          <a:latin typeface="Arial" pitchFamily="34" charset="0"/>
                          <a:cs typeface="Arial" pitchFamily="34" charset="0"/>
                        </a:rPr>
                        <a:t>Present</a:t>
                      </a:r>
                      <a:endParaRPr lang="en-US" sz="900" b="1" dirty="0">
                        <a:ln>
                          <a:noFill/>
                        </a:ln>
                        <a:latin typeface="Arial" pitchFamily="34" charset="0"/>
                        <a:cs typeface="Arial" pitchFamily="34" charset="0"/>
                      </a:endParaRPr>
                    </a:p>
                  </a:txBody>
                  <a:tcPr anchor="ctr">
                    <a:lnB w="38100" cap="flat" cmpd="sng" algn="ctr">
                      <a:solidFill>
                        <a:schemeClr val="bg1"/>
                      </a:solidFill>
                      <a:prstDash val="solid"/>
                      <a:round/>
                      <a:headEnd type="none" w="med" len="med"/>
                      <a:tailEnd type="none" w="med" len="med"/>
                    </a:lnB>
                    <a:noFill/>
                  </a:tcPr>
                </a:tc>
                <a:tc>
                  <a:txBody>
                    <a:bodyPr/>
                    <a:lstStyle/>
                    <a:p>
                      <a:pPr algn="just" eaLnBrk="0" latinLnBrk="0"/>
                      <a:r>
                        <a:rPr lang="en-US" sz="900" dirty="0" smtClean="0">
                          <a:latin typeface="Arial" pitchFamily="34" charset="0"/>
                          <a:cs typeface="Arial" pitchFamily="34" charset="0"/>
                        </a:rPr>
                        <a:t>Director U.S. Office </a:t>
                      </a:r>
                      <a:r>
                        <a:rPr lang="en-US" sz="900" smtClean="0">
                          <a:latin typeface="Arial" pitchFamily="34" charset="0"/>
                          <a:cs typeface="Arial" pitchFamily="34" charset="0"/>
                        </a:rPr>
                        <a:t>/ Vision </a:t>
                      </a:r>
                      <a:r>
                        <a:rPr lang="en-US" sz="900" dirty="0" smtClean="0">
                          <a:latin typeface="Arial" pitchFamily="34" charset="0"/>
                          <a:cs typeface="Arial" pitchFamily="34" charset="0"/>
                        </a:rPr>
                        <a:t>Care Services</a:t>
                      </a:r>
                    </a:p>
                    <a:p>
                      <a:pPr algn="just" eaLnBrk="0" latinLnBrk="0"/>
                      <a:endParaRPr lang="en-US" sz="900" dirty="0" smtClean="0">
                        <a:latin typeface="Arial" pitchFamily="34" charset="0"/>
                        <a:cs typeface="Arial" pitchFamily="34" charset="0"/>
                      </a:endParaRPr>
                    </a:p>
                    <a:p>
                      <a:pPr algn="just" eaLnBrk="0" latinLnBrk="0"/>
                      <a:r>
                        <a:rPr lang="en-US" sz="900" dirty="0" smtClean="0">
                          <a:latin typeface="Arial" pitchFamily="34" charset="0"/>
                          <a:cs typeface="Arial" pitchFamily="34" charset="0"/>
                        </a:rPr>
                        <a:t>Vice President / Franchise Business Specialist – New Star Realty</a:t>
                      </a:r>
                    </a:p>
                  </a:txBody>
                  <a:tcPr anchor="ctr"/>
                </a:tc>
              </a:tr>
              <a:tr h="248292">
                <a:tc>
                  <a:txBody>
                    <a:bodyPr/>
                    <a:lstStyle/>
                    <a:p>
                      <a:pPr algn="just" eaLnBrk="0" latinLnBrk="0"/>
                      <a:r>
                        <a:rPr lang="en-US" sz="900" b="1" dirty="0" smtClean="0">
                          <a:latin typeface="Arial" pitchFamily="34" charset="0"/>
                          <a:cs typeface="Arial" pitchFamily="34" charset="0"/>
                        </a:rPr>
                        <a:t>2005 - Present</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b="0" dirty="0" smtClean="0">
                          <a:latin typeface="Arial" pitchFamily="34" charset="0"/>
                          <a:cs typeface="Arial" pitchFamily="34" charset="0"/>
                        </a:rPr>
                        <a:t>Consultant - Korea Private Investment Companies / U.S. Real</a:t>
                      </a:r>
                      <a:r>
                        <a:rPr lang="en-US" sz="900" b="0" baseline="0" dirty="0" smtClean="0">
                          <a:latin typeface="Arial" pitchFamily="34" charset="0"/>
                          <a:cs typeface="Arial" pitchFamily="34" charset="0"/>
                        </a:rPr>
                        <a:t> Estate Development and </a:t>
                      </a:r>
                      <a:r>
                        <a:rPr lang="en-US" sz="900" b="0" dirty="0" smtClean="0">
                          <a:latin typeface="Arial" pitchFamily="34" charset="0"/>
                          <a:cs typeface="Arial" pitchFamily="34" charset="0"/>
                        </a:rPr>
                        <a:t>Investments</a:t>
                      </a:r>
                      <a:endParaRPr lang="en-US" sz="900" dirty="0">
                        <a:latin typeface="Arial" pitchFamily="34" charset="0"/>
                        <a:cs typeface="Arial" pitchFamily="34" charset="0"/>
                      </a:endParaRPr>
                    </a:p>
                  </a:txBody>
                  <a:tcPr anchor="ctr"/>
                </a:tc>
              </a:tr>
              <a:tr h="248292">
                <a:tc>
                  <a:txBody>
                    <a:bodyPr/>
                    <a:lstStyle/>
                    <a:p>
                      <a:pPr algn="just" eaLnBrk="0" latinLnBrk="0"/>
                      <a:r>
                        <a:rPr lang="en-US" sz="900" b="1" smtClean="0">
                          <a:latin typeface="Arial" pitchFamily="34" charset="0"/>
                          <a:cs typeface="Arial" pitchFamily="34" charset="0"/>
                        </a:rPr>
                        <a:t>2005 </a:t>
                      </a:r>
                      <a:r>
                        <a:rPr lang="en-US" sz="900" b="1" dirty="0" smtClean="0">
                          <a:latin typeface="Arial" pitchFamily="34" charset="0"/>
                          <a:cs typeface="Arial" pitchFamily="34" charset="0"/>
                        </a:rPr>
                        <a:t>- Present</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dirty="0" smtClean="0">
                          <a:latin typeface="Arial" pitchFamily="34" charset="0"/>
                          <a:cs typeface="Arial" pitchFamily="34" charset="0"/>
                        </a:rPr>
                        <a:t>Consultant – International Offshore Funds / U. S. Real Estate Development and Investment </a:t>
                      </a:r>
                    </a:p>
                  </a:txBody>
                  <a:tcPr anchor="ctr"/>
                </a:tc>
              </a:tr>
              <a:tr h="248292">
                <a:tc>
                  <a:txBody>
                    <a:bodyPr/>
                    <a:lstStyle/>
                    <a:p>
                      <a:pPr algn="just" eaLnBrk="0" latinLnBrk="0"/>
                      <a:r>
                        <a:rPr lang="en-US" sz="900" b="1" dirty="0" smtClean="0">
                          <a:latin typeface="Arial" pitchFamily="34" charset="0"/>
                          <a:cs typeface="Arial" pitchFamily="34" charset="0"/>
                        </a:rPr>
                        <a:t>2012 - 2013</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b="0" dirty="0" smtClean="0">
                          <a:latin typeface="Arial" pitchFamily="34" charset="0"/>
                          <a:cs typeface="Arial" pitchFamily="34" charset="0"/>
                        </a:rPr>
                        <a:t>Consultant - Lime Fresh Mexican Grill (www.limefreshmexicangrill.com/) Developing Master Franchiser for Korea</a:t>
                      </a:r>
                      <a:endParaRPr lang="en-US" sz="900" dirty="0">
                        <a:latin typeface="Arial" pitchFamily="34" charset="0"/>
                        <a:cs typeface="Arial" pitchFamily="34" charset="0"/>
                      </a:endParaRPr>
                    </a:p>
                  </a:txBody>
                  <a:tcPr anchor="ctr"/>
                </a:tc>
              </a:tr>
              <a:tr h="248292">
                <a:tc>
                  <a:txBody>
                    <a:bodyPr/>
                    <a:lstStyle/>
                    <a:p>
                      <a:pPr algn="just" eaLnBrk="0" latinLnBrk="0"/>
                      <a:r>
                        <a:rPr lang="en-US" sz="900" b="1" dirty="0" smtClean="0">
                          <a:latin typeface="Arial" pitchFamily="34" charset="0"/>
                          <a:cs typeface="Arial" pitchFamily="34" charset="0"/>
                        </a:rPr>
                        <a:t>2012 - 2013</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b="0" dirty="0" smtClean="0">
                          <a:latin typeface="Arial" pitchFamily="34" charset="0"/>
                          <a:cs typeface="Arial" pitchFamily="34" charset="0"/>
                        </a:rPr>
                        <a:t>Consultant - Ruby Tuesday (www.rubytuesday.com/) Developing Master Franchiser for Korea</a:t>
                      </a:r>
                      <a:endParaRPr lang="en-US" sz="900" dirty="0">
                        <a:latin typeface="Arial" pitchFamily="34" charset="0"/>
                        <a:cs typeface="Arial" pitchFamily="34" charset="0"/>
                      </a:endParaRPr>
                    </a:p>
                  </a:txBody>
                  <a:tcPr anchor="ctr"/>
                </a:tc>
              </a:tr>
              <a:tr h="248292">
                <a:tc>
                  <a:txBody>
                    <a:bodyPr/>
                    <a:lstStyle/>
                    <a:p>
                      <a:pPr algn="just" eaLnBrk="0" latinLnBrk="0"/>
                      <a:r>
                        <a:rPr lang="en-US" sz="900" b="1" dirty="0" smtClean="0">
                          <a:latin typeface="Arial" pitchFamily="34" charset="0"/>
                          <a:cs typeface="Arial" pitchFamily="34" charset="0"/>
                        </a:rPr>
                        <a:t>2007 - 2009</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b="0" dirty="0" smtClean="0">
                          <a:latin typeface="Arial" pitchFamily="34" charset="0"/>
                          <a:cs typeface="Arial" pitchFamily="34" charset="0"/>
                        </a:rPr>
                        <a:t>Consultant - Asian Star (former Master Franchiser of TGI Friday Korea) (www.asianstar.co.kr/) / U.S. Franchise Business Investments </a:t>
                      </a:r>
                      <a:endParaRPr lang="en-US" sz="900" dirty="0">
                        <a:latin typeface="Arial" pitchFamily="34" charset="0"/>
                        <a:cs typeface="Arial" pitchFamily="34" charset="0"/>
                      </a:endParaRPr>
                    </a:p>
                  </a:txBody>
                  <a:tcPr anchor="ctr"/>
                </a:tc>
              </a:tr>
              <a:tr h="397267">
                <a:tc>
                  <a:txBody>
                    <a:bodyPr/>
                    <a:lstStyle/>
                    <a:p>
                      <a:pPr algn="just" eaLnBrk="0" latinLnBrk="0"/>
                      <a:r>
                        <a:rPr lang="en-US" sz="900" b="1" dirty="0" smtClean="0">
                          <a:latin typeface="Arial" pitchFamily="34" charset="0"/>
                          <a:cs typeface="Arial" pitchFamily="34" charset="0"/>
                        </a:rPr>
                        <a:t>2006</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b="0" dirty="0" smtClean="0">
                          <a:latin typeface="Arial" pitchFamily="34" charset="0"/>
                          <a:cs typeface="Arial" pitchFamily="34" charset="0"/>
                        </a:rPr>
                        <a:t>Represented Asian Star (former Master franchisee of TGI Fridays Korea) and completed Korea Master Franchise Agreement for TexMex concept, On The Border with Brinker International (www.brinker.com)</a:t>
                      </a:r>
                      <a:endParaRPr lang="en-US" sz="900" dirty="0">
                        <a:latin typeface="Arial" pitchFamily="34" charset="0"/>
                        <a:cs typeface="Arial" pitchFamily="34" charset="0"/>
                      </a:endParaRPr>
                    </a:p>
                  </a:txBody>
                  <a:tcPr anchor="ctr"/>
                </a:tc>
              </a:tr>
              <a:tr h="248292">
                <a:tc>
                  <a:txBody>
                    <a:bodyPr/>
                    <a:lstStyle/>
                    <a:p>
                      <a:pPr algn="just" eaLnBrk="0" latinLnBrk="0"/>
                      <a:r>
                        <a:rPr lang="en-US" sz="900" b="1" kern="1200" dirty="0" smtClean="0">
                          <a:solidFill>
                            <a:schemeClr val="tx1"/>
                          </a:solidFill>
                          <a:latin typeface="Arial" pitchFamily="34" charset="0"/>
                          <a:ea typeface="+mn-ea"/>
                          <a:cs typeface="Arial" pitchFamily="34" charset="0"/>
                        </a:rPr>
                        <a:t>2005</a:t>
                      </a:r>
                      <a:r>
                        <a:rPr lang="en-US" sz="900" b="1" dirty="0" smtClean="0">
                          <a:latin typeface="Arial" pitchFamily="34" charset="0"/>
                          <a:cs typeface="Arial" pitchFamily="34" charset="0"/>
                        </a:rPr>
                        <a:t> - </a:t>
                      </a:r>
                      <a:r>
                        <a:rPr lang="en-US" sz="900" b="1" kern="1200" dirty="0" smtClean="0">
                          <a:solidFill>
                            <a:schemeClr val="tx1"/>
                          </a:solidFill>
                          <a:latin typeface="Arial" pitchFamily="34" charset="0"/>
                          <a:ea typeface="+mn-ea"/>
                          <a:cs typeface="Arial" pitchFamily="34" charset="0"/>
                        </a:rPr>
                        <a:t>2006</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kern="1200" dirty="0" smtClean="0">
                          <a:solidFill>
                            <a:schemeClr val="tx1"/>
                          </a:solidFill>
                          <a:latin typeface="Arial" pitchFamily="34" charset="0"/>
                          <a:ea typeface="+mn-ea"/>
                          <a:cs typeface="Arial" pitchFamily="34" charset="0"/>
                        </a:rPr>
                        <a:t>Board Member - Wilshire Center / Koreatown Neighborhood Council </a:t>
                      </a:r>
                      <a:endParaRPr lang="en-US" sz="900" dirty="0">
                        <a:latin typeface="Arial" pitchFamily="34" charset="0"/>
                        <a:cs typeface="Arial" pitchFamily="34" charset="0"/>
                      </a:endParaRPr>
                    </a:p>
                  </a:txBody>
                  <a:tcPr anchor="ctr"/>
                </a:tc>
              </a:tr>
              <a:tr h="248292">
                <a:tc>
                  <a:txBody>
                    <a:bodyPr/>
                    <a:lstStyle/>
                    <a:p>
                      <a:pPr algn="just" eaLnBrk="0" latinLnBrk="0"/>
                      <a:r>
                        <a:rPr lang="en-US" sz="900" b="1" kern="1200" dirty="0" smtClean="0">
                          <a:solidFill>
                            <a:schemeClr val="tx1"/>
                          </a:solidFill>
                          <a:latin typeface="Arial" pitchFamily="34" charset="0"/>
                          <a:ea typeface="+mn-ea"/>
                          <a:cs typeface="Arial" pitchFamily="34" charset="0"/>
                        </a:rPr>
                        <a:t>2005</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indent="0" algn="just" defTabSz="1018824" rtl="0" eaLnBrk="0"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Arial" pitchFamily="34" charset="0"/>
                          <a:ea typeface="+mn-ea"/>
                          <a:cs typeface="Arial" pitchFamily="34" charset="0"/>
                        </a:rPr>
                        <a:t>President/Founder - KS International Franchise Consulting Corporation</a:t>
                      </a:r>
                    </a:p>
                  </a:txBody>
                  <a:tcPr anchor="ctr"/>
                </a:tc>
              </a:tr>
              <a:tr h="248292">
                <a:tc>
                  <a:txBody>
                    <a:bodyPr/>
                    <a:lstStyle/>
                    <a:p>
                      <a:pPr algn="just" eaLnBrk="0" latinLnBrk="0"/>
                      <a:r>
                        <a:rPr lang="en-US" sz="900" b="1" kern="1200" dirty="0" smtClean="0">
                          <a:solidFill>
                            <a:schemeClr val="tx1"/>
                          </a:solidFill>
                          <a:latin typeface="Arial" pitchFamily="34" charset="0"/>
                          <a:ea typeface="+mn-ea"/>
                          <a:cs typeface="Arial" pitchFamily="34" charset="0"/>
                        </a:rPr>
                        <a:t>2005</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kern="1200" dirty="0" smtClean="0">
                          <a:solidFill>
                            <a:schemeClr val="tx1"/>
                          </a:solidFill>
                          <a:latin typeface="Arial" pitchFamily="34" charset="0"/>
                          <a:ea typeface="+mn-ea"/>
                          <a:cs typeface="Arial" pitchFamily="34" charset="0"/>
                        </a:rPr>
                        <a:t>Appointed as Sbarro’s International Franchise Development Representative for Asia </a:t>
                      </a:r>
                      <a:endParaRPr lang="en-US" sz="900" dirty="0">
                        <a:latin typeface="Arial" pitchFamily="34" charset="0"/>
                        <a:cs typeface="Arial" pitchFamily="34" charset="0"/>
                      </a:endParaRPr>
                    </a:p>
                  </a:txBody>
                  <a:tcPr anchor="ctr"/>
                </a:tc>
              </a:tr>
              <a:tr h="248292">
                <a:tc>
                  <a:txBody>
                    <a:bodyPr/>
                    <a:lstStyle/>
                    <a:p>
                      <a:pPr algn="just" eaLnBrk="0" latinLnBrk="0"/>
                      <a:r>
                        <a:rPr lang="en-US" sz="900" b="1" kern="1200" dirty="0" smtClean="0">
                          <a:solidFill>
                            <a:schemeClr val="tx1"/>
                          </a:solidFill>
                          <a:latin typeface="Arial" pitchFamily="34" charset="0"/>
                          <a:ea typeface="+mn-ea"/>
                          <a:cs typeface="Arial" pitchFamily="34" charset="0"/>
                        </a:rPr>
                        <a:t>2003</a:t>
                      </a:r>
                      <a:r>
                        <a:rPr lang="en-US" sz="900" b="1" dirty="0" smtClean="0">
                          <a:latin typeface="Arial" pitchFamily="34" charset="0"/>
                          <a:cs typeface="Arial" pitchFamily="34" charset="0"/>
                        </a:rPr>
                        <a:t> - </a:t>
                      </a:r>
                      <a:r>
                        <a:rPr lang="en-US" sz="900" b="1" kern="1200" dirty="0" smtClean="0">
                          <a:solidFill>
                            <a:schemeClr val="tx1"/>
                          </a:solidFill>
                          <a:latin typeface="Arial" pitchFamily="34" charset="0"/>
                          <a:ea typeface="+mn-ea"/>
                          <a:cs typeface="Arial" pitchFamily="34" charset="0"/>
                        </a:rPr>
                        <a:t>2007</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indent="0" algn="just" defTabSz="1018824" rtl="0" eaLnBrk="0"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Arial" pitchFamily="34" charset="0"/>
                          <a:ea typeface="+mn-ea"/>
                          <a:cs typeface="Arial" pitchFamily="34" charset="0"/>
                        </a:rPr>
                        <a:t>Director - Korean American Federation of Los Angeles</a:t>
                      </a:r>
                    </a:p>
                  </a:txBody>
                  <a:tcPr anchor="ctr"/>
                </a:tc>
              </a:tr>
              <a:tr h="248292">
                <a:tc>
                  <a:txBody>
                    <a:bodyPr/>
                    <a:lstStyle/>
                    <a:p>
                      <a:pPr algn="just" eaLnBrk="0" latinLnBrk="0"/>
                      <a:r>
                        <a:rPr lang="en-US" sz="900" b="1" kern="1200" dirty="0" smtClean="0">
                          <a:solidFill>
                            <a:schemeClr val="tx1"/>
                          </a:solidFill>
                          <a:latin typeface="Arial" pitchFamily="34" charset="0"/>
                          <a:ea typeface="+mn-ea"/>
                          <a:cs typeface="Arial" pitchFamily="34" charset="0"/>
                        </a:rPr>
                        <a:t>2002</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kern="1200" dirty="0" smtClean="0">
                          <a:solidFill>
                            <a:schemeClr val="tx1"/>
                          </a:solidFill>
                          <a:latin typeface="Arial" pitchFamily="34" charset="0"/>
                          <a:ea typeface="+mn-ea"/>
                          <a:cs typeface="Arial" pitchFamily="34" charset="0"/>
                        </a:rPr>
                        <a:t>President / Founder - Receivable Management International, L.L.C.</a:t>
                      </a:r>
                      <a:endParaRPr lang="en-US" sz="900" dirty="0">
                        <a:latin typeface="Arial" pitchFamily="34" charset="0"/>
                        <a:cs typeface="Arial" pitchFamily="34" charset="0"/>
                      </a:endParaRPr>
                    </a:p>
                  </a:txBody>
                  <a:tcPr anchor="ctr"/>
                </a:tc>
              </a:tr>
              <a:tr h="248292">
                <a:tc>
                  <a:txBody>
                    <a:bodyPr/>
                    <a:lstStyle/>
                    <a:p>
                      <a:pPr algn="just" eaLnBrk="0" latinLnBrk="0"/>
                      <a:r>
                        <a:rPr lang="en-US" sz="900" b="1" kern="1200" dirty="0" smtClean="0">
                          <a:solidFill>
                            <a:schemeClr val="tx1"/>
                          </a:solidFill>
                          <a:latin typeface="Arial" pitchFamily="34" charset="0"/>
                          <a:ea typeface="+mn-ea"/>
                          <a:cs typeface="Arial" pitchFamily="34" charset="0"/>
                        </a:rPr>
                        <a:t>2001</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kern="1200" dirty="0" smtClean="0">
                          <a:solidFill>
                            <a:schemeClr val="tx1"/>
                          </a:solidFill>
                          <a:latin typeface="Arial" pitchFamily="34" charset="0"/>
                          <a:ea typeface="+mn-ea"/>
                          <a:cs typeface="Arial" pitchFamily="34" charset="0"/>
                        </a:rPr>
                        <a:t>Director /</a:t>
                      </a:r>
                      <a:r>
                        <a:rPr lang="en-US" sz="900" kern="1200" baseline="0" dirty="0" smtClean="0">
                          <a:solidFill>
                            <a:schemeClr val="tx1"/>
                          </a:solidFill>
                          <a:latin typeface="Arial" pitchFamily="34" charset="0"/>
                          <a:ea typeface="+mn-ea"/>
                          <a:cs typeface="Arial" pitchFamily="34" charset="0"/>
                        </a:rPr>
                        <a:t> </a:t>
                      </a:r>
                      <a:r>
                        <a:rPr lang="en-US" sz="900" kern="1200" dirty="0" smtClean="0">
                          <a:solidFill>
                            <a:schemeClr val="tx1"/>
                          </a:solidFill>
                          <a:latin typeface="Arial" pitchFamily="34" charset="0"/>
                          <a:ea typeface="+mn-ea"/>
                          <a:cs typeface="Arial" pitchFamily="34" charset="0"/>
                        </a:rPr>
                        <a:t>International Administration Division - Daewoo Corporation (www.daewoo.com) </a:t>
                      </a:r>
                      <a:endParaRPr lang="en-US" sz="900" dirty="0">
                        <a:latin typeface="Arial" pitchFamily="34" charset="0"/>
                        <a:cs typeface="Arial" pitchFamily="34" charset="0"/>
                      </a:endParaRPr>
                    </a:p>
                  </a:txBody>
                  <a:tcPr anchor="ctr"/>
                </a:tc>
              </a:tr>
              <a:tr h="248292">
                <a:tc>
                  <a:txBody>
                    <a:bodyPr/>
                    <a:lstStyle/>
                    <a:p>
                      <a:pPr algn="just" eaLnBrk="0" latinLnBrk="0"/>
                      <a:r>
                        <a:rPr lang="en-US" sz="900" b="1" kern="1200" dirty="0" smtClean="0">
                          <a:solidFill>
                            <a:schemeClr val="tx1"/>
                          </a:solidFill>
                          <a:latin typeface="Arial" pitchFamily="34" charset="0"/>
                          <a:ea typeface="+mn-ea"/>
                          <a:cs typeface="Arial" pitchFamily="34" charset="0"/>
                        </a:rPr>
                        <a:t>1999</a:t>
                      </a:r>
                      <a:r>
                        <a:rPr lang="en-US" sz="900" b="1" dirty="0" smtClean="0">
                          <a:latin typeface="Arial" pitchFamily="34" charset="0"/>
                          <a:cs typeface="Arial" pitchFamily="34" charset="0"/>
                        </a:rPr>
                        <a:t> - </a:t>
                      </a:r>
                      <a:r>
                        <a:rPr lang="en-US" sz="900" b="1" kern="1200" dirty="0" smtClean="0">
                          <a:solidFill>
                            <a:schemeClr val="tx1"/>
                          </a:solidFill>
                          <a:latin typeface="Arial" pitchFamily="34" charset="0"/>
                          <a:ea typeface="+mn-ea"/>
                          <a:cs typeface="Arial" pitchFamily="34" charset="0"/>
                        </a:rPr>
                        <a:t>2002</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kern="1200" dirty="0" smtClean="0">
                          <a:solidFill>
                            <a:schemeClr val="tx1"/>
                          </a:solidFill>
                          <a:latin typeface="Arial" pitchFamily="34" charset="0"/>
                          <a:ea typeface="+mn-ea"/>
                          <a:cs typeface="Arial" pitchFamily="34" charset="0"/>
                        </a:rPr>
                        <a:t>Vice President / International Division - Mirae Credit (www.miraecredit.com) (Subsidiary of LG)</a:t>
                      </a:r>
                      <a:endParaRPr lang="en-US" sz="900" dirty="0">
                        <a:latin typeface="Arial" pitchFamily="34" charset="0"/>
                        <a:cs typeface="Arial" pitchFamily="34" charset="0"/>
                      </a:endParaRPr>
                    </a:p>
                  </a:txBody>
                  <a:tcPr anchor="ctr"/>
                </a:tc>
              </a:tr>
              <a:tr h="248292">
                <a:tc>
                  <a:txBody>
                    <a:bodyPr/>
                    <a:lstStyle/>
                    <a:p>
                      <a:pPr algn="just" eaLnBrk="0" latinLnBrk="0"/>
                      <a:r>
                        <a:rPr lang="en-US" sz="900" b="1" kern="1200" dirty="0" smtClean="0">
                          <a:solidFill>
                            <a:schemeClr val="tx1"/>
                          </a:solidFill>
                          <a:latin typeface="Arial" pitchFamily="34" charset="0"/>
                          <a:ea typeface="+mn-ea"/>
                          <a:cs typeface="Arial" pitchFamily="34" charset="0"/>
                        </a:rPr>
                        <a:t>1998</a:t>
                      </a:r>
                      <a:r>
                        <a:rPr lang="en-US" sz="900" b="1" dirty="0" smtClean="0">
                          <a:latin typeface="Arial" pitchFamily="34" charset="0"/>
                          <a:cs typeface="Arial" pitchFamily="34" charset="0"/>
                        </a:rPr>
                        <a:t> - </a:t>
                      </a:r>
                      <a:r>
                        <a:rPr lang="en-US" sz="900" b="1" kern="1200" dirty="0" smtClean="0">
                          <a:solidFill>
                            <a:schemeClr val="tx1"/>
                          </a:solidFill>
                          <a:latin typeface="Arial" pitchFamily="34" charset="0"/>
                          <a:ea typeface="+mn-ea"/>
                          <a:cs typeface="Arial" pitchFamily="34" charset="0"/>
                        </a:rPr>
                        <a:t>1999</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kern="1200" dirty="0" smtClean="0">
                          <a:solidFill>
                            <a:schemeClr val="tx1"/>
                          </a:solidFill>
                          <a:latin typeface="Arial" pitchFamily="34" charset="0"/>
                          <a:ea typeface="+mn-ea"/>
                          <a:cs typeface="Arial" pitchFamily="34" charset="0"/>
                        </a:rPr>
                        <a:t>Korea office President - SPS International, Inc. </a:t>
                      </a:r>
                      <a:endParaRPr lang="en-US" sz="900" dirty="0">
                        <a:latin typeface="Arial" pitchFamily="34" charset="0"/>
                        <a:cs typeface="Arial" pitchFamily="34" charset="0"/>
                      </a:endParaRPr>
                    </a:p>
                  </a:txBody>
                  <a:tcPr anchor="ctr"/>
                </a:tc>
              </a:tr>
              <a:tr h="248292">
                <a:tc>
                  <a:txBody>
                    <a:bodyPr/>
                    <a:lstStyle/>
                    <a:p>
                      <a:pPr algn="just" eaLnBrk="0" latinLnBrk="0"/>
                      <a:r>
                        <a:rPr lang="en-US" sz="900" b="1" kern="1200" dirty="0" smtClean="0">
                          <a:solidFill>
                            <a:schemeClr val="tx1"/>
                          </a:solidFill>
                          <a:latin typeface="Arial" pitchFamily="34" charset="0"/>
                          <a:ea typeface="+mn-ea"/>
                          <a:cs typeface="Arial" pitchFamily="34" charset="0"/>
                        </a:rPr>
                        <a:t>1985</a:t>
                      </a:r>
                      <a:r>
                        <a:rPr lang="en-US" sz="900" b="1" dirty="0" smtClean="0">
                          <a:latin typeface="Arial" pitchFamily="34" charset="0"/>
                          <a:cs typeface="Arial" pitchFamily="34" charset="0"/>
                        </a:rPr>
                        <a:t> - </a:t>
                      </a:r>
                      <a:r>
                        <a:rPr lang="en-US" sz="900" b="1" kern="1200" dirty="0" smtClean="0">
                          <a:solidFill>
                            <a:schemeClr val="tx1"/>
                          </a:solidFill>
                          <a:latin typeface="Arial" pitchFamily="34" charset="0"/>
                          <a:ea typeface="+mn-ea"/>
                          <a:cs typeface="Arial" pitchFamily="34" charset="0"/>
                        </a:rPr>
                        <a:t>1998</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noFill/>
                  </a:tcPr>
                </a:tc>
                <a:tc>
                  <a:txBody>
                    <a:bodyPr/>
                    <a:lstStyle/>
                    <a:p>
                      <a:pPr algn="just" eaLnBrk="0" latinLnBrk="0"/>
                      <a:r>
                        <a:rPr lang="en-US" sz="900" kern="1200" dirty="0" smtClean="0">
                          <a:solidFill>
                            <a:schemeClr val="tx1"/>
                          </a:solidFill>
                          <a:latin typeface="Arial" pitchFamily="34" charset="0"/>
                          <a:ea typeface="+mn-ea"/>
                          <a:cs typeface="Arial" pitchFamily="34" charset="0"/>
                        </a:rPr>
                        <a:t>Administrator - Law Office of Larry Rabineau</a:t>
                      </a:r>
                      <a:endParaRPr lang="en-US" sz="900" dirty="0">
                        <a:latin typeface="Arial" pitchFamily="34" charset="0"/>
                        <a:cs typeface="Arial" pitchFamily="34" charset="0"/>
                      </a:endParaRPr>
                    </a:p>
                  </a:txBody>
                  <a:tcPr anchor="ctr"/>
                </a:tc>
              </a:tr>
            </a:tbl>
          </a:graphicData>
        </a:graphic>
      </p:graphicFrame>
      <p:graphicFrame>
        <p:nvGraphicFramePr>
          <p:cNvPr id="16" name="Table 15"/>
          <p:cNvGraphicFramePr>
            <a:graphicFrameLocks noGrp="1"/>
          </p:cNvGraphicFramePr>
          <p:nvPr/>
        </p:nvGraphicFramePr>
        <p:xfrm>
          <a:off x="1447800" y="5867400"/>
          <a:ext cx="8382000" cy="1371600"/>
        </p:xfrm>
        <a:graphic>
          <a:graphicData uri="http://schemas.openxmlformats.org/drawingml/2006/table">
            <a:tbl>
              <a:tblPr firstRow="1" bandRow="1">
                <a:tableStyleId>{2D5ABB26-0587-4C30-8999-92F81FD0307C}</a:tableStyleId>
              </a:tblPr>
              <a:tblGrid>
                <a:gridCol w="1253383"/>
                <a:gridCol w="7128617"/>
              </a:tblGrid>
              <a:tr h="208139">
                <a:tc>
                  <a:txBody>
                    <a:bodyPr/>
                    <a:lstStyle/>
                    <a:p>
                      <a:pPr algn="just" eaLnBrk="0" latinLnBrk="0"/>
                      <a:r>
                        <a:rPr lang="en-US" sz="900" b="1" dirty="0" smtClean="0">
                          <a:ln>
                            <a:noFill/>
                          </a:ln>
                          <a:latin typeface="Arial" pitchFamily="34" charset="0"/>
                          <a:cs typeface="Arial" pitchFamily="34" charset="0"/>
                        </a:rPr>
                        <a:t>2005 - 2006</a:t>
                      </a:r>
                      <a:endParaRPr lang="en-US" sz="900" b="1" dirty="0">
                        <a:ln>
                          <a:noFill/>
                        </a:ln>
                        <a:latin typeface="Arial" pitchFamily="34" charset="0"/>
                        <a:cs typeface="Arial" pitchFamily="34" charset="0"/>
                      </a:endParaRPr>
                    </a:p>
                  </a:txBody>
                  <a:tcPr anchor="ctr">
                    <a:lnB w="38100" cap="flat" cmpd="sng" algn="ctr">
                      <a:solidFill>
                        <a:schemeClr val="bg1"/>
                      </a:solidFill>
                      <a:prstDash val="solid"/>
                      <a:round/>
                      <a:headEnd type="none" w="med" len="med"/>
                      <a:tailEnd type="none" w="med" len="med"/>
                    </a:lnB>
                    <a:noFill/>
                  </a:tcPr>
                </a:tc>
                <a:tc>
                  <a:txBody>
                    <a:bodyPr/>
                    <a:lstStyle/>
                    <a:p>
                      <a:pPr algn="just" eaLnBrk="0" latinLnBrk="0"/>
                      <a:r>
                        <a:rPr lang="en-US" sz="900" kern="1200" dirty="0" smtClean="0">
                          <a:solidFill>
                            <a:schemeClr val="tx1"/>
                          </a:solidFill>
                          <a:latin typeface="Arial" pitchFamily="34" charset="0"/>
                          <a:ea typeface="+mn-ea"/>
                          <a:cs typeface="Arial" pitchFamily="34" charset="0"/>
                        </a:rPr>
                        <a:t>Board Member - Wilshire Center / Koreatown Neighborhood Council</a:t>
                      </a:r>
                      <a:endParaRPr lang="en-US" sz="900" dirty="0">
                        <a:latin typeface="Arial" pitchFamily="34" charset="0"/>
                        <a:cs typeface="Arial" pitchFamily="34" charset="0"/>
                      </a:endParaRPr>
                    </a:p>
                  </a:txBody>
                  <a:tcPr anchor="ctr"/>
                </a:tc>
              </a:tr>
              <a:tr h="208139">
                <a:tc>
                  <a:txBody>
                    <a:bodyPr/>
                    <a:lstStyle/>
                    <a:p>
                      <a:pPr algn="just" eaLnBrk="0" latinLnBrk="0"/>
                      <a:r>
                        <a:rPr lang="en-US" sz="900" b="1" dirty="0" smtClean="0">
                          <a:latin typeface="Arial" pitchFamily="34" charset="0"/>
                          <a:cs typeface="Arial" pitchFamily="34" charset="0"/>
                        </a:rPr>
                        <a:t>2003 - 2006</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kern="1200" dirty="0" smtClean="0">
                          <a:solidFill>
                            <a:schemeClr val="tx1"/>
                          </a:solidFill>
                          <a:latin typeface="Arial" pitchFamily="34" charset="0"/>
                          <a:ea typeface="+mn-ea"/>
                          <a:cs typeface="Arial" pitchFamily="34" charset="0"/>
                        </a:rPr>
                        <a:t>In recognition of outstanding service - Korean American Federation of L.A. </a:t>
                      </a:r>
                      <a:endParaRPr lang="en-US" sz="900" dirty="0">
                        <a:latin typeface="Arial" pitchFamily="34" charset="0"/>
                        <a:cs typeface="Arial" pitchFamily="34" charset="0"/>
                      </a:endParaRPr>
                    </a:p>
                  </a:txBody>
                  <a:tcPr anchor="ctr"/>
                </a:tc>
              </a:tr>
              <a:tr h="208139">
                <a:tc>
                  <a:txBody>
                    <a:bodyPr/>
                    <a:lstStyle/>
                    <a:p>
                      <a:pPr algn="just" eaLnBrk="0" latinLnBrk="0"/>
                      <a:r>
                        <a:rPr lang="en-US" sz="900" b="1" dirty="0" smtClean="0">
                          <a:latin typeface="Arial" pitchFamily="34" charset="0"/>
                          <a:cs typeface="Arial" pitchFamily="34" charset="0"/>
                        </a:rPr>
                        <a:t>2005</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kern="1200" dirty="0" smtClean="0">
                          <a:solidFill>
                            <a:schemeClr val="tx1"/>
                          </a:solidFill>
                          <a:latin typeface="Arial" pitchFamily="34" charset="0"/>
                          <a:ea typeface="+mn-ea"/>
                          <a:cs typeface="Arial" pitchFamily="34" charset="0"/>
                        </a:rPr>
                        <a:t>Certificate of Recognition - State of California Senate</a:t>
                      </a:r>
                      <a:endParaRPr lang="en-US" sz="900" dirty="0">
                        <a:latin typeface="Arial" pitchFamily="34" charset="0"/>
                        <a:cs typeface="Arial" pitchFamily="34" charset="0"/>
                      </a:endParaRPr>
                    </a:p>
                  </a:txBody>
                  <a:tcPr anchor="ctr"/>
                </a:tc>
              </a:tr>
              <a:tr h="208139">
                <a:tc>
                  <a:txBody>
                    <a:bodyPr/>
                    <a:lstStyle/>
                    <a:p>
                      <a:pPr algn="just" eaLnBrk="0" latinLnBrk="0"/>
                      <a:r>
                        <a:rPr lang="en-US" sz="900" b="1" dirty="0" smtClean="0">
                          <a:latin typeface="Arial" pitchFamily="34" charset="0"/>
                          <a:cs typeface="Arial" pitchFamily="34" charset="0"/>
                        </a:rPr>
                        <a:t>2004</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kern="1200" dirty="0" smtClean="0">
                          <a:solidFill>
                            <a:schemeClr val="tx1"/>
                          </a:solidFill>
                          <a:latin typeface="Arial" pitchFamily="34" charset="0"/>
                          <a:ea typeface="+mn-ea"/>
                          <a:cs typeface="Arial" pitchFamily="34" charset="0"/>
                        </a:rPr>
                        <a:t>In recognition of outstanding Service - Barbara Boxer United States Senator </a:t>
                      </a:r>
                      <a:endParaRPr lang="en-US" sz="900" dirty="0">
                        <a:latin typeface="Arial" pitchFamily="34" charset="0"/>
                        <a:cs typeface="Arial" pitchFamily="34" charset="0"/>
                      </a:endParaRPr>
                    </a:p>
                  </a:txBody>
                  <a:tcPr anchor="ctr"/>
                </a:tc>
              </a:tr>
              <a:tr h="208139">
                <a:tc>
                  <a:txBody>
                    <a:bodyPr/>
                    <a:lstStyle/>
                    <a:p>
                      <a:pPr algn="just" eaLnBrk="0" latinLnBrk="0"/>
                      <a:r>
                        <a:rPr lang="en-US" sz="900" b="1" dirty="0" smtClean="0">
                          <a:latin typeface="Arial" pitchFamily="34" charset="0"/>
                          <a:cs typeface="Arial" pitchFamily="34" charset="0"/>
                        </a:rPr>
                        <a:t>2004</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kern="1200" dirty="0" smtClean="0">
                          <a:solidFill>
                            <a:schemeClr val="tx1"/>
                          </a:solidFill>
                          <a:latin typeface="Arial" pitchFamily="34" charset="0"/>
                          <a:ea typeface="+mn-ea"/>
                          <a:cs typeface="Arial" pitchFamily="34" charset="0"/>
                        </a:rPr>
                        <a:t>In recognition of outstanding service - District Attorney Los Angeles County </a:t>
                      </a:r>
                      <a:endParaRPr lang="en-US" sz="900" dirty="0">
                        <a:latin typeface="Arial" pitchFamily="34" charset="0"/>
                        <a:cs typeface="Arial" pitchFamily="34" charset="0"/>
                      </a:endParaRPr>
                    </a:p>
                  </a:txBody>
                  <a:tcPr anchor="ctr"/>
                </a:tc>
              </a:tr>
              <a:tr h="208139">
                <a:tc>
                  <a:txBody>
                    <a:bodyPr/>
                    <a:lstStyle/>
                    <a:p>
                      <a:pPr algn="just" eaLnBrk="0" latinLnBrk="0"/>
                      <a:r>
                        <a:rPr lang="en-US" sz="900" b="1" dirty="0" smtClean="0">
                          <a:latin typeface="Arial" pitchFamily="34" charset="0"/>
                          <a:cs typeface="Arial" pitchFamily="34" charset="0"/>
                        </a:rPr>
                        <a:t>2004</a:t>
                      </a:r>
                      <a:endParaRPr lang="en-US" sz="900" b="1" dirty="0">
                        <a:ln>
                          <a:noFill/>
                        </a:ln>
                        <a:latin typeface="Arial" pitchFamily="34" charset="0"/>
                        <a:cs typeface="Arial" pitchFamily="34" charset="0"/>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just" eaLnBrk="0" latinLnBrk="0"/>
                      <a:r>
                        <a:rPr lang="en-US" sz="900" kern="1200" dirty="0" smtClean="0">
                          <a:solidFill>
                            <a:schemeClr val="tx1"/>
                          </a:solidFill>
                          <a:latin typeface="Arial" pitchFamily="34" charset="0"/>
                          <a:ea typeface="+mn-ea"/>
                          <a:cs typeface="Arial" pitchFamily="34" charset="0"/>
                        </a:rPr>
                        <a:t>Certificate of recognition - California State Assembly</a:t>
                      </a:r>
                      <a:endParaRPr lang="en-US" sz="900" dirty="0">
                        <a:latin typeface="Arial" pitchFamily="34" charset="0"/>
                        <a:cs typeface="Arial" pitchFamily="34" charset="0"/>
                      </a:endParaRPr>
                    </a:p>
                  </a:txBody>
                  <a:tcPr anchor="ctr"/>
                </a:tc>
              </a:tr>
            </a:tbl>
          </a:graphicData>
        </a:graphic>
      </p:graphicFrame>
      <p:cxnSp>
        <p:nvCxnSpPr>
          <p:cNvPr id="17" name="직선 연결선 18"/>
          <p:cNvCxnSpPr/>
          <p:nvPr/>
        </p:nvCxnSpPr>
        <p:spPr>
          <a:xfrm>
            <a:off x="304800" y="5791200"/>
            <a:ext cx="9505056"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8" name="타원 13"/>
          <p:cNvSpPr/>
          <p:nvPr/>
        </p:nvSpPr>
        <p:spPr>
          <a:xfrm>
            <a:off x="381000" y="5638800"/>
            <a:ext cx="963589" cy="940499"/>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r>
              <a:rPr lang="en-US" sz="1000" b="1" dirty="0" smtClean="0">
                <a:latin typeface="Arial" pitchFamily="34" charset="0"/>
                <a:cs typeface="Arial" pitchFamily="34" charset="0"/>
              </a:rPr>
              <a:t>Awards</a:t>
            </a:r>
            <a:endParaRPr lang="en-US" sz="1000" b="1" dirty="0">
              <a:latin typeface="Arial" pitchFamily="34" charset="0"/>
              <a:cs typeface="Arial" pitchFamily="34" charset="0"/>
            </a:endParaRPr>
          </a:p>
        </p:txBody>
      </p:sp>
      <p:sp>
        <p:nvSpPr>
          <p:cNvPr id="19" name="TextBox 18"/>
          <p:cNvSpPr txBox="1"/>
          <p:nvPr/>
        </p:nvSpPr>
        <p:spPr>
          <a:xfrm>
            <a:off x="228600" y="7484857"/>
            <a:ext cx="9601200" cy="287543"/>
          </a:xfrm>
          <a:prstGeom prst="rect">
            <a:avLst/>
          </a:prstGeom>
          <a:noFill/>
        </p:spPr>
        <p:txBody>
          <a:bodyPr wrap="square" lIns="101882" tIns="50941" rIns="101882" bIns="50941" rtlCol="0">
            <a:spAutoFit/>
          </a:bodyPr>
          <a:lstStyle/>
          <a:p>
            <a:pPr algn="just">
              <a:lnSpc>
                <a:spcPct val="120000"/>
              </a:lnSpc>
            </a:pPr>
            <a:r>
              <a:rPr lang="en-US" sz="500" dirty="0" smtClean="0">
                <a:solidFill>
                  <a:schemeClr val="bg1">
                    <a:lumMod val="65000"/>
                  </a:schemeClr>
                </a:solidFill>
                <a:latin typeface="Arial" pitchFamily="34" charset="0"/>
                <a:cs typeface="Arial" pitchFamily="34" charset="0"/>
              </a:rPr>
              <a:t>NO WARRANTY OR REPRESENTATION, EXPRESS OR IMPLIED, IS MADE AS TO THE ACCURACY OF THE INFORMATION CONTAINED HEREIN, AND THE SAME IS SUBMITTED SUBJECT TO ERRORS, OMISSIONS, CHANGE OF PRICE, RENTAL OR OTHER CONDITIONS, PRIOR SALE, LEASE OR FINANCING, OR WITHDRAWAL WITHOUT NOTICE, AND OF ANY SPECIAL LISTING CONDITIONS IMPOSED BY OUR PRINCIPALS NO WARRANTIES OR REPRESENTATIONS ARE MADE AS TO THE CONDITION OF THE PROPERTY OR ANY HAZARDS CONTAINED THEREIN ARE ANY TO BE IMPLIED.</a:t>
            </a:r>
            <a:endParaRPr lang="en-US" altLang="ko-KR" sz="500" u="sng" dirty="0" smtClean="0">
              <a:solidFill>
                <a:schemeClr val="bg1">
                  <a:lumMod val="65000"/>
                </a:schemeClr>
              </a:solidFill>
              <a:latin typeface="Arial" pitchFamily="34" charset="0"/>
              <a:ea typeface="나눔고딕" pitchFamily="50" charset="-127"/>
              <a:cs typeface="Arial" pitchFamily="34" charset="0"/>
            </a:endParaRPr>
          </a:p>
        </p:txBody>
      </p:sp>
      <p:pic>
        <p:nvPicPr>
          <p:cNvPr id="20" name="그림 14" descr="arrow.png"/>
          <p:cNvPicPr>
            <a:picLocks noChangeAspect="1"/>
          </p:cNvPicPr>
          <p:nvPr/>
        </p:nvPicPr>
        <p:blipFill>
          <a:blip r:embed="rId2" cstate="print"/>
          <a:stretch>
            <a:fillRect/>
          </a:stretch>
        </p:blipFill>
        <p:spPr>
          <a:xfrm>
            <a:off x="1098398" y="428625"/>
            <a:ext cx="578002" cy="356435"/>
          </a:xfrm>
          <a:prstGeom prst="rect">
            <a:avLst/>
          </a:prstGeom>
        </p:spPr>
      </p:pic>
      <p:sp>
        <p:nvSpPr>
          <p:cNvPr id="21" name="TextBox 20"/>
          <p:cNvSpPr txBox="1"/>
          <p:nvPr/>
        </p:nvSpPr>
        <p:spPr>
          <a:xfrm>
            <a:off x="8686800" y="609600"/>
            <a:ext cx="1219200" cy="215444"/>
          </a:xfrm>
          <a:prstGeom prst="rect">
            <a:avLst/>
          </a:prstGeom>
          <a:noFill/>
        </p:spPr>
        <p:txBody>
          <a:bodyPr wrap="square" rtlCol="0">
            <a:spAutoFit/>
          </a:bodyPr>
          <a:lstStyle/>
          <a:p>
            <a:r>
              <a:rPr lang="en-US" sz="800" b="1" cap="all" spc="300" dirty="0" smtClean="0">
                <a:solidFill>
                  <a:schemeClr val="bg1">
                    <a:lumMod val="65000"/>
                  </a:schemeClr>
                </a:solidFill>
                <a:latin typeface="Arial" pitchFamily="34" charset="0"/>
                <a:cs typeface="Arial" pitchFamily="34" charset="0"/>
              </a:rPr>
              <a:t>continued</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01_밝은나눔">
  <a:themeElements>
    <a:clrScheme name="사용자 지정 4">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595959"/>
      </a:folHlink>
    </a:clrScheme>
    <a:fontScheme name="나눔고딕">
      <a:majorFont>
        <a:latin typeface="나눔 고딕"/>
        <a:ea typeface="나눔 고딕"/>
        <a:cs typeface=""/>
      </a:majorFont>
      <a:minorFont>
        <a:latin typeface="나눔 고딕"/>
        <a:ea typeface="나눔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900" b="1" dirty="0" smtClean="0">
            <a:solidFill>
              <a:schemeClr val="bg1">
                <a:lumMod val="85000"/>
              </a:schemeClr>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927</Words>
  <Application>Microsoft Office PowerPoint</Application>
  <PresentationFormat>Custom</PresentationFormat>
  <Paragraphs>62</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vt:lpstr>
      <vt:lpstr>Times New Roman</vt:lpstr>
      <vt:lpstr>Arial</vt:lpstr>
      <vt:lpstr>나눔고딕</vt:lpstr>
      <vt:lpstr>나눔 고딕</vt:lpstr>
      <vt:lpstr>맑은 고딕</vt:lpstr>
      <vt:lpstr>d01_밝은나눔</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2011-08-14T07:11:32Z</dcterms:created>
  <dcterms:modified xsi:type="dcterms:W3CDTF">2016-04-04T06:19:47Z</dcterms:modified>
</cp:coreProperties>
</file>