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950A-D011-432B-86CF-4937CB88165D}" type="datetimeFigureOut">
              <a:rPr lang="zh-CN" altLang="en-US" smtClean="0"/>
              <a:t>2015/1/16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3FF2-5E08-4312-A11F-82DFE576C5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acyFramework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Java:jfinal</a:t>
            </a:r>
            <a:endParaRPr lang="en-US" altLang="zh-CN" dirty="0" smtClean="0"/>
          </a:p>
          <a:p>
            <a:r>
              <a:rPr lang="en-US" altLang="zh-CN" dirty="0" err="1" smtClean="0"/>
              <a:t>Javascript:extjs</a:t>
            </a:r>
            <a:endParaRPr lang="en-US" altLang="zh-CN" dirty="0" smtClean="0"/>
          </a:p>
          <a:p>
            <a:r>
              <a:rPr lang="en-US" altLang="zh-CN" dirty="0" err="1" smtClean="0"/>
              <a:t>Database:mysql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Intellij</a:t>
            </a:r>
            <a:r>
              <a:rPr lang="en-US" altLang="zh-CN" dirty="0" smtClean="0"/>
              <a:t> idea 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Intellij</a:t>
            </a:r>
            <a:r>
              <a:rPr lang="en-US" altLang="zh-CN" dirty="0" smtClean="0"/>
              <a:t> idea 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http://appcode.aliapp.com/key</a:t>
            </a:r>
          </a:p>
          <a:p>
            <a:r>
              <a:rPr lang="en-US" altLang="zh-CN" dirty="0" smtClean="0"/>
              <a:t>1:</a:t>
            </a:r>
            <a:r>
              <a:rPr lang="zh-CN" altLang="en-US" dirty="0" smtClean="0"/>
              <a:t>立即提示</a:t>
            </a:r>
            <a:endParaRPr lang="en-US" altLang="zh-CN" dirty="0" smtClean="0"/>
          </a:p>
          <a:p>
            <a:r>
              <a:rPr lang="en-US" altLang="zh-CN" dirty="0" smtClean="0"/>
              <a:t>2:ctrl+shif+enter</a:t>
            </a:r>
          </a:p>
          <a:p>
            <a:r>
              <a:rPr lang="en-US" altLang="zh-CN" dirty="0" smtClean="0"/>
              <a:t>3:ctrl+shif+I</a:t>
            </a:r>
          </a:p>
          <a:p>
            <a:r>
              <a:rPr lang="en-US" altLang="zh-CN" dirty="0" smtClean="0"/>
              <a:t>4:</a:t>
            </a:r>
            <a:r>
              <a:rPr lang="zh-CN" altLang="en-US" dirty="0" smtClean="0"/>
              <a:t>复制带特殊符号的字符串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EXTJS2.0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acyframework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acyFramework</vt:lpstr>
      <vt:lpstr>Intellij idea 14</vt:lpstr>
      <vt:lpstr>Intellij idea 14</vt:lpstr>
      <vt:lpstr>EXTJS2.0</vt:lpstr>
      <vt:lpstr>acyframework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 idea 14</dc:title>
  <dc:creator>aquaqu</dc:creator>
  <cp:lastModifiedBy>aquaqu</cp:lastModifiedBy>
  <cp:revision>6</cp:revision>
  <dcterms:created xsi:type="dcterms:W3CDTF">2015-01-16T11:30:50Z</dcterms:created>
  <dcterms:modified xsi:type="dcterms:W3CDTF">2015-01-16T12:04:42Z</dcterms:modified>
</cp:coreProperties>
</file>