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24"/>
  </p:notesMasterIdLst>
  <p:handoutMasterIdLst>
    <p:handoutMasterId r:id="rId25"/>
  </p:handoutMasterIdLst>
  <p:sldIdLst>
    <p:sldId id="717" r:id="rId5"/>
    <p:sldId id="680" r:id="rId6"/>
    <p:sldId id="681" r:id="rId7"/>
    <p:sldId id="682" r:id="rId8"/>
    <p:sldId id="691" r:id="rId9"/>
    <p:sldId id="692" r:id="rId10"/>
    <p:sldId id="694" r:id="rId11"/>
    <p:sldId id="695" r:id="rId12"/>
    <p:sldId id="710" r:id="rId13"/>
    <p:sldId id="711" r:id="rId14"/>
    <p:sldId id="712" r:id="rId15"/>
    <p:sldId id="713" r:id="rId16"/>
    <p:sldId id="714" r:id="rId17"/>
    <p:sldId id="715" r:id="rId18"/>
    <p:sldId id="716" r:id="rId19"/>
    <p:sldId id="693" r:id="rId20"/>
    <p:sldId id="703" r:id="rId21"/>
    <p:sldId id="706" r:id="rId22"/>
    <p:sldId id="616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3" autoAdjust="0"/>
    <p:restoredTop sz="84268" autoAdjust="0"/>
  </p:normalViewPr>
  <p:slideViewPr>
    <p:cSldViewPr>
      <p:cViewPr>
        <p:scale>
          <a:sx n="85" d="100"/>
          <a:sy n="85" d="100"/>
        </p:scale>
        <p:origin x="192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73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3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0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27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21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93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88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4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43006" y="3105942"/>
            <a:ext cx="8229600" cy="871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00" b="1" i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JavaScript Juggernauts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5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 smtClean="0"/>
              <a:t>Gandalf – </a:t>
            </a:r>
            <a:r>
              <a:rPr lang="en-US" dirty="0"/>
              <a:t>The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5672245"/>
            <a:ext cx="8503920" cy="6104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Gandalf’s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are associated in object form, making it easy to recall specific data.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8300" y="762000"/>
            <a:ext cx="5471174" cy="480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14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Gandalf.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According to code…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2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1369989" y="2186139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369989" y="2974925"/>
            <a:ext cx="2151761" cy="251147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369989" y="3613346"/>
            <a:ext cx="2151761" cy="187305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are the “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of Gandalf’s 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properties.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091473" y="2076803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91473" y="2841527"/>
            <a:ext cx="2211411" cy="253553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091473" y="3545039"/>
            <a:ext cx="2211411" cy="183202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5023" y="5464129"/>
            <a:ext cx="4939329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[“race”] =  “Maia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1447801" y="1357367"/>
            <a:ext cx="533399" cy="420523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352800" y="3657600"/>
            <a:ext cx="990600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74447" y="3657600"/>
            <a:ext cx="1350153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67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Repeat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| 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30-GandalfTheGreyObjects)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21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partner, spend the next few moments studying the code just slacked to you.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write code below each comment to log the relevant information about the provided car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create a brand new object of your own. Slack out a snippet of the code to the class when you are done. Be Creative!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in Browser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(carGame_Solved.html | 8-CarGame)</a:t>
            </a: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activity as a starting point,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Each of the car's methods are assigned to a key.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When the user presses a key it calls the appropriate function.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HINT: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You will need to use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document.onkeyup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 function to collect input from the user's keyboard.</a:t>
            </a: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20-30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Maybe feeling like</a:t>
            </a:r>
          </a:p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(GoodArray.html | 4-GoodArray)</a:t>
            </a: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(JoanOfArcArrays.html | 5-JoanOfArcArrays)</a:t>
            </a:r>
          </a:p>
        </p:txBody>
      </p:sp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75" name="Picture 3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676400"/>
            <a:ext cx="8915400" cy="14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| 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30-GandalfTheGreyObjects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177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11445</TotalTime>
  <Words>511</Words>
  <Application>Microsoft Macintosh PowerPoint</Application>
  <PresentationFormat>On-screen Show (4:3)</PresentationFormat>
  <Paragraphs>140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PowerPoint Presentation</vt:lpstr>
      <vt:lpstr>This will soon be you…</vt:lpstr>
      <vt:lpstr>But right now…</vt:lpstr>
      <vt:lpstr>Transformation to Come</vt:lpstr>
      <vt:lpstr>Objects</vt:lpstr>
      <vt:lpstr>Demo Time</vt:lpstr>
      <vt:lpstr>Demo Time</vt:lpstr>
      <vt:lpstr>Associated Data ==/== Arrays</vt:lpstr>
      <vt:lpstr>Demo Time</vt:lpstr>
      <vt:lpstr>Gandalf – The Object</vt:lpstr>
      <vt:lpstr>Objects Visualized</vt:lpstr>
      <vt:lpstr>Objects Visualized</vt:lpstr>
      <vt:lpstr>Objects Visualized</vt:lpstr>
      <vt:lpstr>Objects Visualized</vt:lpstr>
      <vt:lpstr>Demo Time</vt:lpstr>
      <vt:lpstr>PowerPoint Presentation</vt:lpstr>
      <vt:lpstr>Demo Time</vt:lpstr>
      <vt:lpstr>PowerPoint Presentation</vt:lpstr>
      <vt:lpstr>Questions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1520</cp:revision>
  <cp:lastPrinted>2016-01-30T16:23:56Z</cp:lastPrinted>
  <dcterms:created xsi:type="dcterms:W3CDTF">2015-01-20T17:19:00Z</dcterms:created>
  <dcterms:modified xsi:type="dcterms:W3CDTF">2017-06-23T16:13:58Z</dcterms:modified>
</cp:coreProperties>
</file>