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5"/>
  </p:notesMasterIdLst>
  <p:handoutMasterIdLst>
    <p:handoutMasterId r:id="rId26"/>
  </p:handoutMasterIdLst>
  <p:sldIdLst>
    <p:sldId id="711" r:id="rId5"/>
    <p:sldId id="736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4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4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824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12801</TotalTime>
  <Words>531</Words>
  <Application>Microsoft Macintosh PowerPoint</Application>
  <PresentationFormat>On-screen Show (4:3)</PresentationFormat>
  <Paragraphs>107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Admin Items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Questions?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jake herman</cp:lastModifiedBy>
  <cp:revision>1520</cp:revision>
  <cp:lastPrinted>2016-01-30T16:23:56Z</cp:lastPrinted>
  <dcterms:created xsi:type="dcterms:W3CDTF">2015-01-20T17:19:00Z</dcterms:created>
  <dcterms:modified xsi:type="dcterms:W3CDTF">2017-07-26T17:39:52Z</dcterms:modified>
</cp:coreProperties>
</file>