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7" r:id="rId3"/>
    <p:sldMasterId id="2147483661" r:id="rId4"/>
  </p:sldMasterIdLst>
  <p:notesMasterIdLst>
    <p:notesMasterId r:id="rId29"/>
  </p:notesMasterIdLst>
  <p:handoutMasterIdLst>
    <p:handoutMasterId r:id="rId30"/>
  </p:handoutMasterIdLst>
  <p:sldIdLst>
    <p:sldId id="265" r:id="rId5"/>
    <p:sldId id="266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90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485" autoAdjust="0"/>
    <p:restoredTop sz="84291" autoAdjust="0"/>
  </p:normalViewPr>
  <p:slideViewPr>
    <p:cSldViewPr>
      <p:cViewPr varScale="1">
        <p:scale>
          <a:sx n="105" d="100"/>
          <a:sy n="105" d="100"/>
        </p:scale>
        <p:origin x="184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>
            <a:fillRect/>
          </a:stretch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>
            <a:fillRect/>
          </a:stretch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8060402020202020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hyperlink" Target="https://developer.nest.com/" TargetMode="External"/><Relationship Id="rId6" Type="http://schemas.openxmlformats.org/officeDocument/2006/relationships/hyperlink" Target="http://www.developers.meethue.com/" TargetMode="External"/><Relationship Id="rId7" Type="http://schemas.openxmlformats.org/officeDocument/2006/relationships/hyperlink" Target="https://cylonjs.com/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smtClean="0"/>
              <a:t>and APIs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>
            <a:fillRect/>
          </a:stretch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>
            <a:fillRect/>
          </a:stretch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/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Nest Smart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Thermostat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5"/>
              </a:rPr>
              <a:t>https://developer.nest.com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5"/>
              </a:rPr>
              <a:t>/</a:t>
            </a: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Phillips Hue API: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6"/>
              </a:rPr>
              <a:t>http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6"/>
              </a:rPr>
              <a:t>://www.developers.meethue.com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6"/>
              </a:rPr>
              <a:t>/</a:t>
            </a: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NodeBots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(Ceylon)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7"/>
              </a:rPr>
              <a:t>https://cylonjs.com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7"/>
              </a:rPr>
              <a:t>/</a:t>
            </a: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HueCraft</a:t>
            </a:r>
            <a:r>
              <a:rPr lang="en-US" b="1" dirty="0" smtClean="0"/>
              <a:t>: </a:t>
            </a:r>
            <a:r>
              <a:rPr lang="en-US" dirty="0" smtClean="0"/>
              <a:t>https</a:t>
            </a:r>
            <a:r>
              <a:rPr lang="en-US" dirty="0"/>
              <a:t>://www.youtube.com/watch?v=ovYORLkO5bQ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Recap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 stands for </a:t>
            </a:r>
            <a:r>
              <a:rPr lang="en-US" sz="3400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 Notation and is nothing more than simple </a:t>
            </a:r>
            <a:r>
              <a:rPr lang="en-US" sz="3400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Objects used as a “</a:t>
            </a:r>
            <a:r>
              <a:rPr lang="en-US" sz="3400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data interchange format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”. </a:t>
            </a:r>
            <a:endParaRPr lang="en-US" sz="3400" u="sng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dirty="0" smtClean="0">
                <a:latin typeface="Arial" panose="02080604020202020204" charset="0"/>
                <a:cs typeface="Arial" panose="02080604020202020204" charset="0"/>
              </a:rPr>
              <a:t>JSON is a lightweight </a:t>
            </a:r>
            <a:r>
              <a:rPr lang="en-US" b="1" dirty="0" smtClean="0">
                <a:latin typeface="Arial" panose="02080604020202020204" charset="0"/>
                <a:cs typeface="Arial" panose="02080604020202020204" charset="0"/>
              </a:rPr>
              <a:t>data-interchange format </a:t>
            </a:r>
            <a:r>
              <a:rPr lang="en-US" dirty="0" smtClean="0">
                <a:latin typeface="Arial" panose="02080604020202020204" charset="0"/>
                <a:cs typeface="Arial" panose="02080604020202020204" charset="0"/>
              </a:rPr>
              <a:t>used to correlate </a:t>
            </a:r>
            <a:r>
              <a:rPr lang="en-US" b="1" dirty="0" smtClean="0">
                <a:latin typeface="Arial" panose="02080604020202020204" charset="0"/>
                <a:cs typeface="Arial" panose="02080604020202020204" charset="0"/>
              </a:rPr>
              <a:t>keys</a:t>
            </a:r>
            <a:r>
              <a:rPr lang="en-US" dirty="0" smtClean="0">
                <a:latin typeface="Arial" panose="02080604020202020204" charset="0"/>
                <a:cs typeface="Arial" panose="02080604020202020204" charset="0"/>
              </a:rPr>
              <a:t> with </a:t>
            </a:r>
            <a:r>
              <a:rPr lang="en-US" b="1" dirty="0" smtClean="0">
                <a:latin typeface="Arial" panose="02080604020202020204" charset="0"/>
                <a:cs typeface="Arial" panose="02080604020202020204" charset="0"/>
              </a:rPr>
              <a:t>values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itchFamily="2" charset="0"/>
              </a:rPr>
              <a:t>Getting Data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AJAX!!!!!</a:t>
            </a:r>
            <a:endParaRPr lang="en-GB" sz="6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Recap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u="sng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Url</a:t>
            </a:r>
            <a:r>
              <a:rPr lang="en-US" sz="2800" b="1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and </a:t>
            </a:r>
            <a:r>
              <a:rPr lang="en-US" sz="2800" b="1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method: ‘get’</a:t>
            </a:r>
            <a:endParaRPr lang="en-US" sz="3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“Full-Stack” Development</a:t>
            </a:r>
            <a:endParaRPr lang="en-US" dirty="0"/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>
            <a:fillRect/>
          </a:stretch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Full-Stack Development </a:t>
            </a:r>
            <a:r>
              <a:rPr lang="en-US" sz="20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the concept of building </a:t>
            </a:r>
            <a:r>
              <a:rPr lang="en-US" sz="2000" b="1" i="1" u="sng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every</a:t>
            </a:r>
            <a:r>
              <a:rPr lang="en-US" sz="2000" i="1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an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API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is.</a:t>
            </a:r>
            <a:endParaRPr lang="en-US" u="sng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Realize that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 Methods 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Know how to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create a basic AJAX GET Request 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sz="1200" b="1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sz="180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/>
            </a:r>
            <a:br>
              <a:rPr lang="en-US" sz="180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GB" sz="18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Roboto" pitchFamily="2" charset="0"/>
              </a:rPr>
              <a:t>Questions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“An Application Programming Interface (API) offers a set of </a:t>
            </a:r>
            <a:r>
              <a:rPr lang="en-US" sz="3400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pre-defined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software development APIs are often the </a:t>
            </a:r>
            <a:r>
              <a:rPr lang="en-US" sz="3400" b="1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bridge</a:t>
            </a:r>
            <a:r>
              <a:rPr lang="en-US" sz="3400" b="1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between different components </a:t>
            </a:r>
            <a:b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pre-built code for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getting and sending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interface with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physical sensors or hardware 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devices. (e.g. Nest Thermostat, Phillips Hue)</a:t>
            </a:r>
            <a:endParaRPr lang="en-US" u="sng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>
            <a:fillRect/>
          </a:stretch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>
            <a:fillRect/>
          </a:stretch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>
            <a:fillRect/>
          </a:stretch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Example: </a:t>
            </a:r>
            <a:r>
              <a:rPr lang="en-US" sz="28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2800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AirBNB</a:t>
            </a:r>
            <a:r>
              <a:rPr lang="en-US" sz="28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424</Words>
  <Application>Microsoft Macintosh PowerPoint</Application>
  <PresentationFormat>On-screen Show (4:3)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UCF - Theme</vt:lpstr>
      <vt:lpstr>Rutgers - Theme</vt:lpstr>
      <vt:lpstr>UTAustin</vt:lpstr>
      <vt:lpstr>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jake herman</cp:lastModifiedBy>
  <cp:revision>1362</cp:revision>
  <cp:lastPrinted>2017-05-15T17:00:12Z</cp:lastPrinted>
  <dcterms:created xsi:type="dcterms:W3CDTF">2017-05-15T17:00:12Z</dcterms:created>
  <dcterms:modified xsi:type="dcterms:W3CDTF">2017-08-03T17:06:02Z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