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38" Type="http://schemas.openxmlformats.org/officeDocument/2006/relationships/slide" Target="slides/slide34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Shape 2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www.npmjs.com/package/mysql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en.wikipedia.org/wiki/Create,_read,_update_and_delete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gif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Node, the SQL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Now let’s connect Node to MySQL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algn="l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/>
              <a:t>connection.connect(function(err){</a:t>
            </a:r>
          </a:p>
          <a:p>
            <a:pPr lvl="0" algn="l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/>
              <a:t>  if(err) throw err;</a:t>
            </a:r>
          </a:p>
          <a:p>
            <a:pPr lvl="0" algn="l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/>
              <a:t>  console.log("connected as id "+ connection.threadId);</a:t>
            </a:r>
          </a:p>
          <a:p>
            <a:pPr lvl="0" algn="l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/>
              <a:t>});</a:t>
            </a:r>
          </a:p>
          <a:p>
            <a:pPr lvl="0" algn="l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/>
              <a:t>RTFM </a:t>
            </a:r>
            <a:r>
              <a:rPr lang="en" sz="3000" u="sng">
                <a:solidFill>
                  <a:schemeClr val="hlink"/>
                </a:solidFill>
                <a:hlinkClick r:id="rId3"/>
              </a:rPr>
              <a:t>https://www.npmjs.com/package/mysql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Activity: Creating a Database Connection (15 min)</a:t>
            </a:r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Demo: Reading from a Database</a:t>
            </a:r>
          </a:p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07-iceCreamReadData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$ node iceCreamDBConnections.js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algn="l">
              <a:spcBef>
                <a:spcPts val="0"/>
              </a:spcBef>
              <a:buClr>
                <a:schemeClr val="dk1"/>
              </a:buClr>
              <a:buSzPct val="50000"/>
              <a:buFont typeface="Arial"/>
              <a:buNone/>
            </a:pPr>
            <a:r>
              <a:rPr lang="en" sz="2200"/>
              <a:t>connection.query("SELECT * FROM products", function(err, res) {</a:t>
            </a:r>
          </a:p>
          <a:p>
            <a:pPr lvl="0" algn="l">
              <a:spcBef>
                <a:spcPts val="0"/>
              </a:spcBef>
              <a:buClr>
                <a:schemeClr val="dk1"/>
              </a:buClr>
              <a:buSzPct val="50000"/>
              <a:buFont typeface="Arial"/>
              <a:buNone/>
            </a:pPr>
            <a:r>
              <a:rPr lang="en" sz="2200"/>
              <a:t>    if (err) throw err;</a:t>
            </a:r>
          </a:p>
          <a:p>
            <a:pPr lvl="0" algn="l">
              <a:spcBef>
                <a:spcPts val="0"/>
              </a:spcBef>
              <a:buClr>
                <a:schemeClr val="dk1"/>
              </a:buClr>
              <a:buSzPct val="50000"/>
              <a:buFont typeface="Arial"/>
              <a:buNone/>
            </a:pPr>
            <a:r>
              <a:rPr lang="en" sz="2200"/>
              <a:t>    console.log(res);</a:t>
            </a:r>
          </a:p>
          <a:p>
            <a:pPr lvl="0" algn="l">
              <a:spcBef>
                <a:spcPts val="0"/>
              </a:spcBef>
              <a:buClr>
                <a:schemeClr val="dk1"/>
              </a:buClr>
              <a:buSzPct val="50000"/>
              <a:buFont typeface="Arial"/>
              <a:buNone/>
            </a:pPr>
            <a:r>
              <a:rPr lang="en" sz="2200"/>
              <a:t>  });</a:t>
            </a:r>
          </a:p>
          <a:p>
            <a:pPr lvl="0" algn="l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/>
              <a:t>connection.query(&lt;STRING&gt;,function(err, res) {})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Be very careful with syntax!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Even small differences can lead to an error being returned.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RowDataPacket?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Activity: Collecting Data from a Database (20 min)</a:t>
            </a:r>
          </a:p>
        </p:txBody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See 08-playlistRead for Instructions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Objectives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Today we r</a:t>
            </a:r>
            <a:r>
              <a:rPr lang="en"/>
              <a:t>eturn to JavaScript with our newly acquired SQL skills and combine them to create back-end applications that utilize MySQL data. In this way, you will learn how to manipulate back-end data through applications.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To create a connection to a MySQL database using Node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To create, read, update, and delete data from a MySQL database using Node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To work with a group in taking a basic concept for a server side application and creating a working prototype for that application within a given time frame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"SELECT * FROM songs WHERE genre=?", ["Dance"],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This </a:t>
            </a:r>
            <a:r>
              <a:rPr lang="en"/>
              <a:t>allows us to place an array after the query string whose contents will replace the question marks with those variables contained within the array.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is CRUD?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The Four Basic Functions of Persistent Storage</a:t>
            </a:r>
          </a:p>
        </p:txBody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36550" lvl="0" marL="457200" rtl="0">
              <a:spcBef>
                <a:spcPts val="0"/>
              </a:spcBef>
              <a:buSzPct val="100000"/>
            </a:pPr>
            <a:r>
              <a:rPr lang="en" sz="1700"/>
              <a:t>C - CREATE - INSERT INTO pets (name, type, age) VALUES ("fido", "dog", 3);</a:t>
            </a:r>
          </a:p>
          <a:p>
            <a:pPr indent="-336550" lvl="0" marL="457200" rtl="0">
              <a:spcBef>
                <a:spcPts val="0"/>
              </a:spcBef>
              <a:buSzPct val="100000"/>
            </a:pPr>
            <a:r>
              <a:rPr lang="en" sz="1700"/>
              <a:t>R - READ   - SELECT * FROM pets;</a:t>
            </a:r>
          </a:p>
          <a:p>
            <a:pPr indent="-336550" lvl="0" marL="457200" rtl="0">
              <a:spcBef>
                <a:spcPts val="0"/>
              </a:spcBef>
              <a:buSzPct val="100000"/>
            </a:pPr>
            <a:r>
              <a:rPr lang="en" sz="1700"/>
              <a:t>U - UPDATE - UPDATE pets SET name="under dog" WHERE type = "dog";</a:t>
            </a:r>
          </a:p>
          <a:p>
            <a:pPr indent="-336550" lvl="0" marL="457200" rtl="0">
              <a:spcBef>
                <a:spcPts val="0"/>
              </a:spcBef>
              <a:buSzPct val="100000"/>
            </a:pPr>
            <a:r>
              <a:rPr lang="en" sz="1700"/>
              <a:t>D - DELETE - DELETE FROM pets WHERE type = "mouse";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RTFM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https://en.wikipedia.org/wiki/Create,_read,_update_and_delete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Demo: 09-iceCreamCRUD</a:t>
            </a:r>
          </a:p>
        </p:txBody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</a:t>
            </a:r>
            <a:r>
              <a:rPr lang="en"/>
              <a:t>his looks similar to the code which reads data, with the only major differences being the query made and the data entered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var query = connection.query(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console.log(query.sql);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When inserting data into a MySQL database using Node, the format is to use object notation with the keys being the columns that you would like to insert data into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"UPDATE products SET ? WHERE ?",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What’s interesting about this?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</a:t>
            </a:r>
            <a:r>
              <a:rPr lang="en"/>
              <a:t>y using an array, we are able to replace both question marks with the elements contained within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Demo: Creating a Database Connection</a:t>
            </a: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$ node iceCreamBasic.js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Activity: CRUD Playlist (30 min)</a:t>
            </a:r>
          </a:p>
        </p:txBody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Activity: Share Your Work</a:t>
            </a:r>
          </a:p>
        </p:txBody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Activity: Great Bay (90 min)</a:t>
            </a:r>
          </a:p>
        </p:txBody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Activity: Share Your Work (30 min)</a:t>
            </a:r>
          </a:p>
        </p:txBody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Demo: Homework</a:t>
            </a:r>
          </a:p>
        </p:txBody>
      </p:sp>
      <p:sp>
        <p:nvSpPr>
          <p:cNvPr id="232" name="Shape 2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npm install mysql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Shape 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8125" y="343175"/>
            <a:ext cx="4472450" cy="447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var mysql = require("mysql");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/>
              <a:t>var connection = mysql.createConnection({</a:t>
            </a:r>
            <a:br>
              <a:rPr lang="en" sz="2400"/>
            </a:br>
            <a:r>
              <a:rPr lang="en" sz="2400"/>
              <a:t>  host: "localhost",</a:t>
            </a:r>
            <a:br>
              <a:rPr lang="en" sz="2400"/>
            </a:br>
            <a:r>
              <a:rPr lang="en" sz="2400"/>
              <a:t>  port: 3306,</a:t>
            </a:r>
            <a:br>
              <a:rPr lang="en" sz="2400"/>
            </a:br>
            <a:br>
              <a:rPr lang="en" sz="2400"/>
            </a:br>
            <a:r>
              <a:rPr lang="en" sz="2400"/>
              <a:t>  // Your username</a:t>
            </a:r>
            <a:br>
              <a:rPr lang="en" sz="2400"/>
            </a:br>
            <a:r>
              <a:rPr lang="en" sz="2400"/>
              <a:t>  user: 'root',</a:t>
            </a:r>
            <a:br>
              <a:rPr lang="en" sz="2400"/>
            </a:br>
            <a:br>
              <a:rPr lang="en" sz="2400"/>
            </a:br>
            <a:r>
              <a:rPr lang="en" sz="2400"/>
              <a:t>  // Your password</a:t>
            </a:r>
            <a:br>
              <a:rPr lang="en" sz="2400"/>
            </a:br>
            <a:r>
              <a:rPr lang="en" sz="2400"/>
              <a:t>  password: '',</a:t>
            </a:r>
            <a:br>
              <a:rPr lang="en" sz="2400"/>
            </a:br>
            <a:r>
              <a:rPr lang="en" sz="2400"/>
              <a:t>  database: 'ice_creamDB'</a:t>
            </a:r>
            <a:br>
              <a:rPr lang="en" sz="2400"/>
            </a:br>
            <a:r>
              <a:rPr lang="en" sz="2400"/>
              <a:t>});</a:t>
            </a:r>
          </a:p>
          <a:p>
            <a:pPr lvl="0" algn="l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What’s interesting about this?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We’re passing our MySQL connection to a variable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