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localhost:3000/cast" TargetMode="External"/><Relationship Id="rId4" Type="http://schemas.openxmlformats.org/officeDocument/2006/relationships/hyperlink" Target="http://localhost:3000/coolness-chart" TargetMode="External"/><Relationship Id="rId5" Type="http://schemas.openxmlformats.org/officeDocument/2006/relationships/hyperlink" Target="http://localhost:3000/attitude-chart/relaxe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 Front + Back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 + HTML = Bad Idea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must be a better way!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Activity: Express Calculator (20 min)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See Slack for instructions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http://localhost:3000/multiply/10/10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Review: Express Calculator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Demo: Wizarding Schools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 how the HTML is being generated and displayed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SELECT from the db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Iterate over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Concatenate HTML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.send()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Activity: Wizarding School (15 min)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See 02-MagicSchool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Setup db, npm install, run server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Discuss with your neighbor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Demo: Seinfeld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http://localhost:3000/cast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http://localhost:3000/coolness-chart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http://localhost:3000/attitude-chart/relaxed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Activity: Seinfeld (20 min)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See Slack for instructions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Review: Seinfeld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