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https://stackoverflow.com/questions/22954561/app-set-and-app-engine-in-express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xpressjs.com/en/4x/api.html#app.engin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xpressjs.com/en/guide/using-template-engine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expressjs.com/en/api.html#app.render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localhost:3000/dog" TargetMode="External"/><Relationship Id="rId4" Type="http://schemas.openxmlformats.org/officeDocument/2006/relationships/hyperlink" Target="http://localhost:3000/all-pets" TargetMode="External"/><Relationship Id="rId5" Type="http://schemas.openxmlformats.org/officeDocument/2006/relationships/hyperlink" Target="http://localhost:3000/all-non-pet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localhost:3000/weekday" TargetMode="External"/><Relationship Id="rId4" Type="http://schemas.openxmlformats.org/officeDocument/2006/relationships/hyperlink" Target="http://localhost:3000/weekend" TargetMode="External"/><Relationship Id="rId5" Type="http://schemas.openxmlformats.org/officeDocument/2006/relationships/hyperlink" Target="http://localhost:3000/lunche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www.restapitutorial.com/lessons/whatisrest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en.wikipedia.org/wiki/Stateless_protocol" TargetMode="External"/><Relationship Id="rId4" Type="http://schemas.openxmlformats.org/officeDocument/2006/relationships/hyperlink" Target="https://en.wikipedia.org/wiki/State_(computer_science)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handlebarsjs.com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en.wikipedia.org/wiki/Uniform_Resource_Identifier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en.wikipedia.org/wiki/Uniform_Resource_Name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en.wikipedia.org/wiki/Idempotence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www.npmjs.com/package/method-override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Model%E2%80%93view%E2%80%93controller" TargetMode="External"/><Relationship Id="rId4" Type="http://schemas.openxmlformats.org/officeDocument/2006/relationships/hyperlink" Target="https://en.wikipedia.org/wiki/Template_processor" TargetMode="External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Handlebars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app.engine("handlebars", exphbs({ defaultLayout: "main" }));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use the Express method .engine() to say that for any files in our template engine ending with ‘handlebars’ call exphbs() and use “main” as the defaultLayout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RTFM </a:t>
            </a:r>
            <a:r>
              <a:rPr lang="en" sz="2600" u="sng">
                <a:solidFill>
                  <a:schemeClr val="hlink"/>
                </a:solidFill>
                <a:hlinkClick r:id="rId3"/>
              </a:rPr>
              <a:t>https://expressjs.com/en/4x/api.html#app.engine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app.set("view engine", "handlebars");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set the ‘view engine’ of our Express app to ‘handlebars’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RTFM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https://expressjs.com/en/guide/using-template-engines.html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app.get("/weekday", function(req, res) {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  </a:t>
            </a:r>
            <a:r>
              <a:rPr lang="en">
                <a:solidFill>
                  <a:srgbClr val="FF0000"/>
                </a:solidFill>
              </a:rPr>
              <a:t>res.render</a:t>
            </a:r>
            <a:r>
              <a:rPr lang="en"/>
              <a:t>("index", lunches[0]);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});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RTFM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http://expressjs.com/en/api.html#app.render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.send() vs. .render()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one sends data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other renders HTML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{{{ body }}}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To understand semantic templating using Handlebars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To understand the basic syntax for Handlebars-based web applications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To create an Express connection to a front-end application which takes in MySQL data and prints it to the screen using Handlebars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To use HTML/jQuery GET, POST, PUT, and DELETE commands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To create full-stack web applications that will Create, Read, Update, and Delete data from a MySQL database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To use Express.js, MySQL and Handlebars together to create a dynamic application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u</a:t>
            </a:r>
            <a:r>
              <a:rPr lang="en"/>
              <a:t>se triple curly-brackets to tell our program to read and render HTML elements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Double curly brackets are expressions and used to pass values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&lt;h1&gt;{{lunch}}&lt;/h1&gt;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index.handlebars</a:t>
            </a:r>
            <a:r>
              <a:rPr lang="en"/>
              <a:t> is taking in the variable {{lunch}} and is placing it within &lt;h1&gt; tags and then inserting itself into main.handlebars in {{{body}}}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Activity: Handlebars Lunches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With a partner, explain server.js, main.handlebars &amp; index.handlebars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Research {{#each}} and be prepared to explain all-lunches.handlebars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{{#each}}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{{#each}} is a Handlebars helper.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It’s essentially a for-loop which iterates through an array and appends the values to your HTML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Activity: Ben &amp; Jerry’s App (15 min)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Review: Ben &amp; Jerry’s App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Demo: Handlebars Animals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$ node server.js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http://localhost:3000/dog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http://localhost:3000/all-pets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http://localhost:3000/all-non-pets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Demo: Handlebars Lunch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$ atom 04-HandlebarsLunch/server.js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$ node 04-HandlebarsLunch/server.js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http://localhost:3000/weekday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http://localhost:3000/weekend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http://localhost:3000/lunches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Like past activities, we are using Express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Unlike past activities, we are using Handlebars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Activity: Handlebars Animals (20 min) 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See 07-HandlebarsAnimalsBase for instructions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Review: Handlebars Animals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#parkinglot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REST?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trike="sngStrike"/>
              <a:t>What we’re all going to need after this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Representational State Transfer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 is a Set of Standards for the Web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RESTful applications: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uniform interface (there are only a few basic requests you can make)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stateless (no information is retained by either sender or receiver)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keep the server separate from the client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layered system in that there may be intermediary servers between the client and the database with which they are working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800"/>
              <a:t>cacheable (the ability to store copies of frequently accessed data in several places along the request-response path)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http://www.restapitutorial.com/lessons/whatisrest.html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state?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information technology and computer science, a program is described as stateful if it is designed to remember preceding events or user interactions; the remembered information is called the state of the system.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stateless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stateful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Handlebars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http://handlebarsjs.com/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Handlebars is what is known as a "Semantic Templating" framework for JavaScript and HTML.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Frameworks like these are used as a replacement for constructing long strings of HTML within your JavaScript code while also providing programmers with a simpler method through which to dynamically create or to fill HTML elements.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URI?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Uniform Resource Identifier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</a:t>
            </a:r>
            <a:r>
              <a:rPr lang="en"/>
              <a:t> string of characters used to identify a resource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RTFM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https://en.wikipedia.org/wiki/Uniform_Resource_Identifier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URL is a URI, but not all URIs are URLs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RTFM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https://en.wikipedia.org/wiki/Uniform_Resource_Name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the two HTTP requests we currently use?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&amp;&amp; POST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Activity: PUT &amp;&amp; DELETE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With your neighbor, research PUT &amp;&amp; DELETE requests and be prepared to report back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Review: DELETE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DELETE requests are used to delete a row from a database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Somebody Google ‘semantic’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Review: PUT vs POST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PUT requests are used to update a row within a database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PUT requests are used when the client knows or specifies the URI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 requests are used to create new data in a database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POST requests are used when the client is allowing the server to create a URI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idempotence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 = 1 * 1;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 += 1;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PUT is idempotent, so if you PUT an object twice, it has no effect.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RTFM </a:t>
            </a:r>
            <a:r>
              <a:rPr lang="en" sz="3000" u="sng">
                <a:solidFill>
                  <a:schemeClr val="hlink"/>
                </a:solidFill>
                <a:hlinkClick r:id="rId3"/>
              </a:rPr>
              <a:t>https://en.wikipedia.org/wiki/Idempotence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SFW?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RESTful APIs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HTTP GET should be used for all retrieval. It should never be used to create, update, or do things.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HTTP POST should be used for creating. It shouldn’t be used to update or get a resource. If a URI had never existed before now and you’re going to create it and make it hold some data, use POST.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HTTP PUT should be used for updating — meaning replacing a collection with different data. The URI should have existed before.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HTTP DELETE should be used for deleting.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Lunch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Demo: Using HTTP Requests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$ cd 08-TaskSaver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$ node server.js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Look!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Lines 1-33 are boilerplate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are collecting data from a MySQL database in our routes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use POST in the index.handlebars form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server.js, our .post route takes the HTML form POST and inserts it into our db with req.body.task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Semantic templating creates a ‘common language’ between our HTML &amp;&amp; JavaScript so we can keep them separate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Activity: Using HTTP Requests (15 min)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See 08-TaskSaver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Set up the database and run the app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With your neighbor, go line-by-line through the code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Activity: Wishes (15 min)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See 09-Wishes for instructions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Review: Wishes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Demo: Putting &amp; Deleting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Note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require the ‘method-override’ package. Why?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DELETE and PUT were removed from HTML5 forms. Why?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No payload. Human error.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use ‘method-override’ to build queries that force our form to send DELETE and PUT requests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?_method=DELETE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?_method=PUT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RTFM </a:t>
            </a:r>
            <a:r>
              <a:rPr lang="en" sz="2600" u="sng">
                <a:solidFill>
                  <a:schemeClr val="hlink"/>
                </a:solidFill>
                <a:hlinkClick r:id="rId3"/>
              </a:rPr>
              <a:t>https://www.npmjs.com/package/method-override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Activity: Day Planner (15 min)</a:t>
            </a: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See 10-DayPlanner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Setup the database, npm install, and run the server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With your neighbor, walk through the code line-by-line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Activity: Watch List</a:t>
            </a: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See Slack for instructions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Review: Watch List</a:t>
            </a: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{{ }}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Handlebars makes it so you can pass back-end variables to your front-end HTML simply by including the name of the variable you are sending from the server inside of two sets of curly-brackets within your front-end code.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Example: {{VALUE}}.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Template Engine || Processor || Parser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6712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Software designed to combine templates with a data model to produce result documents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encourages organization of source code into operationally-distinct layers (see e.g., </a:t>
            </a:r>
            <a:r>
              <a:rPr lang="en" u="sng">
                <a:solidFill>
                  <a:schemeClr val="hlink"/>
                </a:solidFill>
                <a:hlinkClick r:id="rId3"/>
              </a:rPr>
              <a:t>MVC</a:t>
            </a:r>
            <a:r>
              <a:rPr lang="en"/>
              <a:t>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enhances productivity by reducing unnecessary reproduction of effort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enhances teamwork by allowing separation of work based on skill-set (e.g., artistic vs. technical)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https://en.wikipedia.org/wiki/Template_processor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4499" y="1152474"/>
            <a:ext cx="18077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Review: Handlebars Lunch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Handlebars expects to find ‘views’ and ‘layouts’ directories in specific locations.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Take a look at the folder structure in 04-HandlebarsLunch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views directory at root level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 layouts directory within that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Note in server.js we declare: defaultLayout: "main"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