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74570-E625-4219-B69F-2AAAC6C5E6DF}" v="3" dt="2021-10-18T10:45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/>
    <p:restoredTop sz="94694"/>
  </p:normalViewPr>
  <p:slideViewPr>
    <p:cSldViewPr snapToGrid="0" snapToObjects="1">
      <p:cViewPr varScale="1">
        <p:scale>
          <a:sx n="62" d="100"/>
          <a:sy n="62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ga Molbæk-Steensig" userId="f3a60b85-f875-4b86-af06-8d5399c9c155" providerId="ADAL" clId="{BCB74570-E625-4219-B69F-2AAAC6C5E6DF}"/>
    <pc:docChg chg="undo custSel addSld delSld modSld">
      <pc:chgData name="Helga Molbæk-Steensig" userId="f3a60b85-f875-4b86-af06-8d5399c9c155" providerId="ADAL" clId="{BCB74570-E625-4219-B69F-2AAAC6C5E6DF}" dt="2021-10-18T10:47:35.670" v="3602" actId="20577"/>
      <pc:docMkLst>
        <pc:docMk/>
      </pc:docMkLst>
      <pc:sldChg chg="modSp mod">
        <pc:chgData name="Helga Molbæk-Steensig" userId="f3a60b85-f875-4b86-af06-8d5399c9c155" providerId="ADAL" clId="{BCB74570-E625-4219-B69F-2AAAC6C5E6DF}" dt="2021-10-18T10:19:03.352" v="1900"/>
        <pc:sldMkLst>
          <pc:docMk/>
          <pc:sldMk cId="879709122" sldId="256"/>
        </pc:sldMkLst>
        <pc:spChg chg="mod">
          <ac:chgData name="Helga Molbæk-Steensig" userId="f3a60b85-f875-4b86-af06-8d5399c9c155" providerId="ADAL" clId="{BCB74570-E625-4219-B69F-2AAAC6C5E6DF}" dt="2021-10-18T10:19:03.352" v="1900"/>
          <ac:spMkLst>
            <pc:docMk/>
            <pc:sldMk cId="879709122" sldId="256"/>
            <ac:spMk id="2" creationId="{ACBDC7B6-7274-5445-AB10-683A8E54A9A6}"/>
          </ac:spMkLst>
        </pc:spChg>
        <pc:spChg chg="mod">
          <ac:chgData name="Helga Molbæk-Steensig" userId="f3a60b85-f875-4b86-af06-8d5399c9c155" providerId="ADAL" clId="{BCB74570-E625-4219-B69F-2AAAC6C5E6DF}" dt="2021-10-18T08:53:42.483" v="112" actId="403"/>
          <ac:spMkLst>
            <pc:docMk/>
            <pc:sldMk cId="879709122" sldId="256"/>
            <ac:spMk id="3" creationId="{D017C71A-7909-7748-A386-373F11372B3F}"/>
          </ac:spMkLst>
        </pc:spChg>
      </pc:sldChg>
      <pc:sldChg chg="addSp delSp modSp mod">
        <pc:chgData name="Helga Molbæk-Steensig" userId="f3a60b85-f875-4b86-af06-8d5399c9c155" providerId="ADAL" clId="{BCB74570-E625-4219-B69F-2AAAC6C5E6DF}" dt="2021-10-18T10:08:29.825" v="950" actId="20577"/>
        <pc:sldMkLst>
          <pc:docMk/>
          <pc:sldMk cId="1837371986" sldId="257"/>
        </pc:sldMkLst>
        <pc:spChg chg="mod">
          <ac:chgData name="Helga Molbæk-Steensig" userId="f3a60b85-f875-4b86-af06-8d5399c9c155" providerId="ADAL" clId="{BCB74570-E625-4219-B69F-2AAAC6C5E6DF}" dt="2021-10-18T08:54:56.036" v="219" actId="20577"/>
          <ac:spMkLst>
            <pc:docMk/>
            <pc:sldMk cId="1837371986" sldId="257"/>
            <ac:spMk id="2" creationId="{CA3F962A-6696-DC4D-9151-B732F304E900}"/>
          </ac:spMkLst>
        </pc:spChg>
        <pc:spChg chg="add del">
          <ac:chgData name="Helga Molbæk-Steensig" userId="f3a60b85-f875-4b86-af06-8d5399c9c155" providerId="ADAL" clId="{BCB74570-E625-4219-B69F-2AAAC6C5E6DF}" dt="2021-10-18T08:54:19.377" v="137" actId="3680"/>
          <ac:spMkLst>
            <pc:docMk/>
            <pc:sldMk cId="1837371986" sldId="257"/>
            <ac:spMk id="3" creationId="{CA3953F5-74D6-1149-8F1B-77589F2838E9}"/>
          </ac:spMkLst>
        </pc:spChg>
        <pc:graphicFrameChg chg="add del mod ord modGraphic">
          <ac:chgData name="Helga Molbæk-Steensig" userId="f3a60b85-f875-4b86-af06-8d5399c9c155" providerId="ADAL" clId="{BCB74570-E625-4219-B69F-2AAAC6C5E6DF}" dt="2021-10-18T08:54:14.310" v="136" actId="3680"/>
          <ac:graphicFrameMkLst>
            <pc:docMk/>
            <pc:sldMk cId="1837371986" sldId="257"/>
            <ac:graphicFrameMk id="5" creationId="{466181A7-2322-4AB2-8DE4-46D1DE5870C6}"/>
          </ac:graphicFrameMkLst>
        </pc:graphicFrameChg>
        <pc:graphicFrameChg chg="add mod ord modGraphic">
          <ac:chgData name="Helga Molbæk-Steensig" userId="f3a60b85-f875-4b86-af06-8d5399c9c155" providerId="ADAL" clId="{BCB74570-E625-4219-B69F-2AAAC6C5E6DF}" dt="2021-10-18T10:08:29.825" v="950" actId="20577"/>
          <ac:graphicFrameMkLst>
            <pc:docMk/>
            <pc:sldMk cId="1837371986" sldId="257"/>
            <ac:graphicFrameMk id="6" creationId="{CE59B9C3-84B7-4704-8C4C-36309A6BDC1B}"/>
          </ac:graphicFrameMkLst>
        </pc:graphicFrameChg>
      </pc:sldChg>
      <pc:sldChg chg="addSp delSp modSp new mod">
        <pc:chgData name="Helga Molbæk-Steensig" userId="f3a60b85-f875-4b86-af06-8d5399c9c155" providerId="ADAL" clId="{BCB74570-E625-4219-B69F-2AAAC6C5E6DF}" dt="2021-10-18T10:21:05.361" v="2038" actId="14734"/>
        <pc:sldMkLst>
          <pc:docMk/>
          <pc:sldMk cId="15301192" sldId="258"/>
        </pc:sldMkLst>
        <pc:spChg chg="mod">
          <ac:chgData name="Helga Molbæk-Steensig" userId="f3a60b85-f875-4b86-af06-8d5399c9c155" providerId="ADAL" clId="{BCB74570-E625-4219-B69F-2AAAC6C5E6DF}" dt="2021-10-18T10:09:36.958" v="1067" actId="20577"/>
          <ac:spMkLst>
            <pc:docMk/>
            <pc:sldMk cId="15301192" sldId="258"/>
            <ac:spMk id="2" creationId="{5EB460C2-C875-4589-8B3F-4E9D211B1A53}"/>
          </ac:spMkLst>
        </pc:spChg>
        <pc:spChg chg="del mod">
          <ac:chgData name="Helga Molbæk-Steensig" userId="f3a60b85-f875-4b86-af06-8d5399c9c155" providerId="ADAL" clId="{BCB74570-E625-4219-B69F-2AAAC6C5E6DF}" dt="2021-10-18T10:10:42.999" v="1157" actId="3680"/>
          <ac:spMkLst>
            <pc:docMk/>
            <pc:sldMk cId="15301192" sldId="258"/>
            <ac:spMk id="3" creationId="{1F3D6B76-1B9B-40D2-B876-EB868E63896A}"/>
          </ac:spMkLst>
        </pc:spChg>
        <pc:graphicFrameChg chg="add mod ord modGraphic">
          <ac:chgData name="Helga Molbæk-Steensig" userId="f3a60b85-f875-4b86-af06-8d5399c9c155" providerId="ADAL" clId="{BCB74570-E625-4219-B69F-2AAAC6C5E6DF}" dt="2021-10-18T10:21:05.361" v="2038" actId="14734"/>
          <ac:graphicFrameMkLst>
            <pc:docMk/>
            <pc:sldMk cId="15301192" sldId="258"/>
            <ac:graphicFrameMk id="5" creationId="{700C511B-6D6D-4C0C-BEB1-70C2B4449BCA}"/>
          </ac:graphicFrameMkLst>
        </pc:graphicFrameChg>
      </pc:sldChg>
      <pc:sldChg chg="addSp delSp modSp new mod">
        <pc:chgData name="Helga Molbæk-Steensig" userId="f3a60b85-f875-4b86-af06-8d5399c9c155" providerId="ADAL" clId="{BCB74570-E625-4219-B69F-2AAAC6C5E6DF}" dt="2021-10-18T10:44:56.127" v="3433" actId="20577"/>
        <pc:sldMkLst>
          <pc:docMk/>
          <pc:sldMk cId="3000599408" sldId="259"/>
        </pc:sldMkLst>
        <pc:spChg chg="mod">
          <ac:chgData name="Helga Molbæk-Steensig" userId="f3a60b85-f875-4b86-af06-8d5399c9c155" providerId="ADAL" clId="{BCB74570-E625-4219-B69F-2AAAC6C5E6DF}" dt="2021-10-18T10:30:49.265" v="2116" actId="20577"/>
          <ac:spMkLst>
            <pc:docMk/>
            <pc:sldMk cId="3000599408" sldId="259"/>
            <ac:spMk id="2" creationId="{D8400FBA-34FB-4748-A67E-3F7887395B9C}"/>
          </ac:spMkLst>
        </pc:spChg>
        <pc:spChg chg="del">
          <ac:chgData name="Helga Molbæk-Steensig" userId="f3a60b85-f875-4b86-af06-8d5399c9c155" providerId="ADAL" clId="{BCB74570-E625-4219-B69F-2AAAC6C5E6DF}" dt="2021-10-18T10:30:59.821" v="2117" actId="3680"/>
          <ac:spMkLst>
            <pc:docMk/>
            <pc:sldMk cId="3000599408" sldId="259"/>
            <ac:spMk id="3" creationId="{FF564ED9-0013-4882-A348-64D13B3B48F8}"/>
          </ac:spMkLst>
        </pc:spChg>
        <pc:graphicFrameChg chg="add mod ord modGraphic">
          <ac:chgData name="Helga Molbæk-Steensig" userId="f3a60b85-f875-4b86-af06-8d5399c9c155" providerId="ADAL" clId="{BCB74570-E625-4219-B69F-2AAAC6C5E6DF}" dt="2021-10-18T10:44:56.127" v="3433" actId="20577"/>
          <ac:graphicFrameMkLst>
            <pc:docMk/>
            <pc:sldMk cId="3000599408" sldId="259"/>
            <ac:graphicFrameMk id="5" creationId="{72F288C0-9888-4BE4-93AD-03DAF9ABBF95}"/>
          </ac:graphicFrameMkLst>
        </pc:graphicFrameChg>
      </pc:sldChg>
      <pc:sldChg chg="modSp new mod">
        <pc:chgData name="Helga Molbæk-Steensig" userId="f3a60b85-f875-4b86-af06-8d5399c9c155" providerId="ADAL" clId="{BCB74570-E625-4219-B69F-2AAAC6C5E6DF}" dt="2021-10-18T10:44:23.540" v="3358" actId="20577"/>
        <pc:sldMkLst>
          <pc:docMk/>
          <pc:sldMk cId="3023571773" sldId="260"/>
        </pc:sldMkLst>
        <pc:spChg chg="mod">
          <ac:chgData name="Helga Molbæk-Steensig" userId="f3a60b85-f875-4b86-af06-8d5399c9c155" providerId="ADAL" clId="{BCB74570-E625-4219-B69F-2AAAC6C5E6DF}" dt="2021-10-18T10:36:21.965" v="2911" actId="20577"/>
          <ac:spMkLst>
            <pc:docMk/>
            <pc:sldMk cId="3023571773" sldId="260"/>
            <ac:spMk id="2" creationId="{1A1C5CDE-9A1A-4091-A32A-7729866EEA65}"/>
          </ac:spMkLst>
        </pc:spChg>
        <pc:spChg chg="mod">
          <ac:chgData name="Helga Molbæk-Steensig" userId="f3a60b85-f875-4b86-af06-8d5399c9c155" providerId="ADAL" clId="{BCB74570-E625-4219-B69F-2AAAC6C5E6DF}" dt="2021-10-18T10:44:23.540" v="3358" actId="20577"/>
          <ac:spMkLst>
            <pc:docMk/>
            <pc:sldMk cId="3023571773" sldId="260"/>
            <ac:spMk id="3" creationId="{A9DF4D90-33A7-42DA-8CCF-27BB492FF2CB}"/>
          </ac:spMkLst>
        </pc:spChg>
      </pc:sldChg>
      <pc:sldChg chg="addSp delSp modSp new mod setBg">
        <pc:chgData name="Helga Molbæk-Steensig" userId="f3a60b85-f875-4b86-af06-8d5399c9c155" providerId="ADAL" clId="{BCB74570-E625-4219-B69F-2AAAC6C5E6DF}" dt="2021-10-18T10:46:17.416" v="3502" actId="1076"/>
        <pc:sldMkLst>
          <pc:docMk/>
          <pc:sldMk cId="556759640" sldId="261"/>
        </pc:sldMkLst>
        <pc:spChg chg="del">
          <ac:chgData name="Helga Molbæk-Steensig" userId="f3a60b85-f875-4b86-af06-8d5399c9c155" providerId="ADAL" clId="{BCB74570-E625-4219-B69F-2AAAC6C5E6DF}" dt="2021-10-18T10:45:13.888" v="3435" actId="478"/>
          <ac:spMkLst>
            <pc:docMk/>
            <pc:sldMk cId="556759640" sldId="261"/>
            <ac:spMk id="2" creationId="{A0D9CD85-FD16-46C1-9F8C-A950A74A9EF8}"/>
          </ac:spMkLst>
        </pc:spChg>
        <pc:spChg chg="del">
          <ac:chgData name="Helga Molbæk-Steensig" userId="f3a60b85-f875-4b86-af06-8d5399c9c155" providerId="ADAL" clId="{BCB74570-E625-4219-B69F-2AAAC6C5E6DF}" dt="2021-10-18T10:45:15.881" v="3436" actId="478"/>
          <ac:spMkLst>
            <pc:docMk/>
            <pc:sldMk cId="556759640" sldId="261"/>
            <ac:spMk id="3" creationId="{650FFCDC-34C0-4D2C-A850-DD05EA4A70DF}"/>
          </ac:spMkLst>
        </pc:spChg>
        <pc:spChg chg="mod ord">
          <ac:chgData name="Helga Molbæk-Steensig" userId="f3a60b85-f875-4b86-af06-8d5399c9c155" providerId="ADAL" clId="{BCB74570-E625-4219-B69F-2AAAC6C5E6DF}" dt="2021-10-18T10:46:17.416" v="3502" actId="1076"/>
          <ac:spMkLst>
            <pc:docMk/>
            <pc:sldMk cId="556759640" sldId="261"/>
            <ac:spMk id="4" creationId="{8D253580-3FA1-4F35-BBB4-2A0D94172057}"/>
          </ac:spMkLst>
        </pc:spChg>
        <pc:spChg chg="add mod">
          <ac:chgData name="Helga Molbæk-Steensig" userId="f3a60b85-f875-4b86-af06-8d5399c9c155" providerId="ADAL" clId="{BCB74570-E625-4219-B69F-2AAAC6C5E6DF}" dt="2021-10-18T10:46:14.980" v="3501" actId="20577"/>
          <ac:spMkLst>
            <pc:docMk/>
            <pc:sldMk cId="556759640" sldId="261"/>
            <ac:spMk id="6" creationId="{306C184D-C786-4883-AE76-27F3C6BE89A7}"/>
          </ac:spMkLst>
        </pc:spChg>
        <pc:picChg chg="add mod">
          <ac:chgData name="Helga Molbæk-Steensig" userId="f3a60b85-f875-4b86-af06-8d5399c9c155" providerId="ADAL" clId="{BCB74570-E625-4219-B69F-2AAAC6C5E6DF}" dt="2021-10-18T10:45:47.916" v="3440" actId="26606"/>
          <ac:picMkLst>
            <pc:docMk/>
            <pc:sldMk cId="556759640" sldId="261"/>
            <ac:picMk id="5" creationId="{FE30AADD-BA91-4622-8C24-D78E9E883EB5}"/>
          </ac:picMkLst>
        </pc:picChg>
      </pc:sldChg>
      <pc:sldChg chg="new del">
        <pc:chgData name="Helga Molbæk-Steensig" userId="f3a60b85-f875-4b86-af06-8d5399c9c155" providerId="ADAL" clId="{BCB74570-E625-4219-B69F-2AAAC6C5E6DF}" dt="2021-10-18T10:46:54.029" v="3505" actId="47"/>
        <pc:sldMkLst>
          <pc:docMk/>
          <pc:sldMk cId="466731065" sldId="262"/>
        </pc:sldMkLst>
      </pc:sldChg>
      <pc:sldChg chg="modSp new mod">
        <pc:chgData name="Helga Molbæk-Steensig" userId="f3a60b85-f875-4b86-af06-8d5399c9c155" providerId="ADAL" clId="{BCB74570-E625-4219-B69F-2AAAC6C5E6DF}" dt="2021-10-18T10:47:35.670" v="3602" actId="20577"/>
        <pc:sldMkLst>
          <pc:docMk/>
          <pc:sldMk cId="969576271" sldId="263"/>
        </pc:sldMkLst>
        <pc:spChg chg="mod">
          <ac:chgData name="Helga Molbæk-Steensig" userId="f3a60b85-f875-4b86-af06-8d5399c9c155" providerId="ADAL" clId="{BCB74570-E625-4219-B69F-2AAAC6C5E6DF}" dt="2021-10-18T10:47:02.806" v="3533" actId="20577"/>
          <ac:spMkLst>
            <pc:docMk/>
            <pc:sldMk cId="969576271" sldId="263"/>
            <ac:spMk id="2" creationId="{5F0957FB-6D33-4752-B1F8-7D2963708A5C}"/>
          </ac:spMkLst>
        </pc:spChg>
        <pc:spChg chg="mod">
          <ac:chgData name="Helga Molbæk-Steensig" userId="f3a60b85-f875-4b86-af06-8d5399c9c155" providerId="ADAL" clId="{BCB74570-E625-4219-B69F-2AAAC6C5E6DF}" dt="2021-10-18T10:47:35.670" v="3602" actId="20577"/>
          <ac:spMkLst>
            <pc:docMk/>
            <pc:sldMk cId="969576271" sldId="263"/>
            <ac:spMk id="3" creationId="{8BC788B2-9448-41D9-BF33-0550DE31EB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C74D7-B747-A544-8AF3-0B2CD48366B7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E7F3-2854-5B40-84BD-7C1D6E3868A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53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5D07F-D9E6-E845-ABAE-C496A55B9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557" y="1412102"/>
            <a:ext cx="6940267" cy="2387600"/>
          </a:xfrm>
          <a:noFill/>
        </p:spPr>
        <p:txBody>
          <a:bodyPr wrap="square" lIns="0" anchor="t" anchorCtr="0">
            <a:norm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838330-9B46-2B4A-88CB-BBA6492E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557" y="4030371"/>
            <a:ext cx="5150536" cy="1567240"/>
          </a:xfrm>
        </p:spPr>
        <p:txBody>
          <a:bodyPr lIns="0" anchor="t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2837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617446-3B88-DD40-BC8F-9AC1CD441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00699" y="987426"/>
            <a:ext cx="5859463" cy="2156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57988F-65C2-A242-8902-38001BE9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A1BD20AF-6FDF-694F-8BBB-BAF5BFBCA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16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Marcador de posición de imagen 2">
            <a:extLst>
              <a:ext uri="{FF2B5EF4-FFF2-40B4-BE49-F238E27FC236}">
                <a16:creationId xmlns:a16="http://schemas.microsoft.com/office/drawing/2014/main" id="{F27B96D6-59E0-D14C-82BF-94DBA4C75E6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74712" y="987425"/>
            <a:ext cx="45497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10" name="Marcador de posición de imagen 2">
            <a:extLst>
              <a:ext uri="{FF2B5EF4-FFF2-40B4-BE49-F238E27FC236}">
                <a16:creationId xmlns:a16="http://schemas.microsoft.com/office/drawing/2014/main" id="{6D5BA7C9-59E2-5942-B6A2-525CBCA90630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600699" y="3303816"/>
            <a:ext cx="5859463" cy="2557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3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56A72-C98F-E741-AC4E-26A159CD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DFAC3D-E137-3444-AC1A-D6879E2B0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E16B5-B918-5E43-91B5-2204959A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8988F3EA-C852-F14C-ABB6-86035C9CA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37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964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64D801-4D0C-F647-AD55-976FC10FA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1146411"/>
            <a:ext cx="2735263" cy="4763070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447500-C1C1-0C48-8E36-0A8847A5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74713" y="1146411"/>
            <a:ext cx="7697787" cy="476306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F95EA-C615-C54E-903A-00253A22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9199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24883-BAD4-ED4E-A8D0-FF3E0A4D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57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78EB0-7FFF-D243-87E2-2C4100C0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77" y="1152758"/>
            <a:ext cx="10699186" cy="1325563"/>
          </a:xfrm>
        </p:spPr>
        <p:txBody>
          <a:bodyPr anchor="t" anchorCtr="0"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33987-260A-A94D-B9A9-1EA7E495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77" y="2730926"/>
            <a:ext cx="10699186" cy="318981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C0C721-1EDF-CD47-929B-E9BD70E1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2679" y="6076349"/>
            <a:ext cx="450935" cy="365125"/>
          </a:xfrm>
        </p:spPr>
        <p:txBody>
          <a:bodyPr/>
          <a:lstStyle/>
          <a:p>
            <a:fld id="{A85EF1E5-F080-0048-9372-CF230FDE727D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1085A88C-3371-1346-B902-FE0F5CCD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6508" y="61307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322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1E003-4354-BE4E-BAD0-09E4E55E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332548"/>
            <a:ext cx="10729870" cy="2852737"/>
          </a:xfrm>
        </p:spPr>
        <p:txBody>
          <a:bodyPr anchor="t" anchorCtr="0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44C37-D002-7249-9671-D115B419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425633"/>
            <a:ext cx="107298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A001B-E590-9546-A1BC-8E7E3A7E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93CD924F-B0BA-D34B-8679-987480628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2916" y="61335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483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740FF-768D-984E-A5D5-98DDBC4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BD72F-C901-A14A-9976-65B5E5266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020" y="2685327"/>
            <a:ext cx="5249779" cy="3397421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A9CD86-F882-1A4D-B8DD-0844ABD0E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85327"/>
            <a:ext cx="5304184" cy="3397422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91928A-0B92-C448-AFD4-C264B270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87F0BD42-BA2E-714B-B522-8E9F0B875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2400" y="6128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5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4C7F-EBDA-A24F-9D47-56A545BC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076858"/>
            <a:ext cx="10714728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434399-C56C-D944-99F0-CDFA8724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434" y="2575901"/>
            <a:ext cx="52890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B094BD-D882-8B4A-B574-0E863B8C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435" y="3550445"/>
            <a:ext cx="5289002" cy="2495513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343CEE-F82C-2847-B3BB-2F7BA34FB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7561" y="2575901"/>
            <a:ext cx="53026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B9E527-557A-8844-884D-2B9E10013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7562" y="3550445"/>
            <a:ext cx="5302602" cy="2495513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915A4B-1670-7142-8981-F9E8B8C0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‹nr.›</a:t>
            </a:fld>
            <a:endParaRPr lang="es-ES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E1824371-E7C3-EB40-81A2-200ECB3841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764366" y="6141665"/>
            <a:ext cx="4155744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799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4F637-1308-664C-83B4-FA3A5C5F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E102C0-E24E-E349-A2A5-1AC8458C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EC2D1B76-8B8D-8D4A-8189-7108E90AB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6408" y="61416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047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38ACD2-C9D8-5442-BE0B-F65DAA9A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‹nr.›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C88E4-43E3-4848-BE02-F9F0F284F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16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71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7EF2B-C263-964F-9EEB-6EE87EEA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4" y="1180617"/>
            <a:ext cx="4278881" cy="1407007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DC231-D60C-4B40-8F93-3EA127AA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088" y="1177441"/>
            <a:ext cx="3421550" cy="46883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FB91F3-F429-714F-93EA-25BF9C708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144" y="2754774"/>
            <a:ext cx="4278881" cy="31142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425F79-DD28-5D40-BD54-BD567D0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2869BA2-D0C4-E546-BFB4-992AFCA69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16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6939CAF-0F22-644B-A275-1944B76254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447059" y="1180617"/>
            <a:ext cx="3010468" cy="224838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5388C7D-5BB4-704B-8D60-3D827BB08F6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447058" y="3528646"/>
            <a:ext cx="3010468" cy="234034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041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5980C-B0AE-584D-B812-F230492A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76" y="987425"/>
            <a:ext cx="4687323" cy="140853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617446-3B88-DD40-BC8F-9AC1CD441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00699" y="987425"/>
            <a:ext cx="585946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71A45F-B5D7-0D40-9164-03C3CF422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976" y="2546430"/>
            <a:ext cx="4687323" cy="33225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57988F-65C2-A242-8902-38001BE9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A1BD20AF-6FDF-694F-8BBB-BAF5BFBCA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16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641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CA309-E17A-2B44-85BE-A3856B25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152758"/>
            <a:ext cx="10690142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D2B88-EA5F-F340-83EC-5CE5D16C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021" y="2725947"/>
            <a:ext cx="10690142" cy="319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1A8EE-456F-8E45-ACEA-FDC28B223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867" y="6076347"/>
            <a:ext cx="450935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2F14F-3A0B-CE46-8BBB-70A85C274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7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676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0" userDrawn="1">
          <p15:clr>
            <a:srgbClr val="F26B43"/>
          </p15:clr>
        </p15:guide>
        <p15:guide id="2" pos="73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DC7B6-7274-5445-AB10-683A8E54A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little help from my (AI) friends</a:t>
            </a:r>
            <a:br>
              <a:rPr lang="en-GB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for human rights research and practice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17C71A-7909-7748-A386-373F11372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Helga Molbæk-Steensig </a:t>
            </a:r>
            <a:r>
              <a:rPr lang="es-ES" sz="2000" dirty="0"/>
              <a:t>(EUI, Law)</a:t>
            </a:r>
            <a:r>
              <a:rPr lang="es-ES" dirty="0"/>
              <a:t> &amp; Alexandre Quemy </a:t>
            </a:r>
            <a:r>
              <a:rPr lang="es-ES" sz="2000" dirty="0"/>
              <a:t>(Poznan, AutoML)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970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F962A-6696-DC4D-9151-B732F304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Three problems in Europe and beyond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CE59B9C3-84B7-4704-8C4C-36309A6BD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54472"/>
              </p:ext>
            </p:extLst>
          </p:nvPr>
        </p:nvGraphicFramePr>
        <p:xfrm>
          <a:off x="873428" y="2052405"/>
          <a:ext cx="10699749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6583">
                  <a:extLst>
                    <a:ext uri="{9D8B030D-6E8A-4147-A177-3AD203B41FA5}">
                      <a16:colId xmlns:a16="http://schemas.microsoft.com/office/drawing/2014/main" val="1229148520"/>
                    </a:ext>
                  </a:extLst>
                </a:gridCol>
                <a:gridCol w="3566583">
                  <a:extLst>
                    <a:ext uri="{9D8B030D-6E8A-4147-A177-3AD203B41FA5}">
                      <a16:colId xmlns:a16="http://schemas.microsoft.com/office/drawing/2014/main" val="1275623120"/>
                    </a:ext>
                  </a:extLst>
                </a:gridCol>
                <a:gridCol w="3566583">
                  <a:extLst>
                    <a:ext uri="{9D8B030D-6E8A-4147-A177-3AD203B41FA5}">
                      <a16:colId xmlns:a16="http://schemas.microsoft.com/office/drawing/2014/main" val="2998601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Slow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cumbersome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judicial</a:t>
                      </a:r>
                      <a:r>
                        <a:rPr lang="da-DK" dirty="0"/>
                        <a:t> systems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Biased</a:t>
                      </a:r>
                      <a:r>
                        <a:rPr lang="da-DK" dirty="0"/>
                        <a:t> and ‘</a:t>
                      </a:r>
                      <a:r>
                        <a:rPr lang="da-DK" dirty="0" err="1"/>
                        <a:t>noisy</a:t>
                      </a:r>
                      <a:r>
                        <a:rPr lang="da-DK" dirty="0"/>
                        <a:t>’ </a:t>
                      </a:r>
                      <a:r>
                        <a:rPr lang="da-DK" dirty="0" err="1"/>
                        <a:t>judicial</a:t>
                      </a:r>
                      <a:r>
                        <a:rPr lang="da-DK" dirty="0"/>
                        <a:t> systems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Problems with </a:t>
                      </a:r>
                      <a:r>
                        <a:rPr lang="da-DK" dirty="0" err="1"/>
                        <a:t>transparency</a:t>
                      </a:r>
                      <a:r>
                        <a:rPr lang="da-DK" dirty="0"/>
                        <a:t>, </a:t>
                      </a:r>
                      <a:r>
                        <a:rPr lang="da-DK" dirty="0" err="1"/>
                        <a:t>accountability</a:t>
                      </a:r>
                      <a:r>
                        <a:rPr lang="da-DK" dirty="0"/>
                        <a:t> and bias in ML </a:t>
                      </a:r>
                      <a:r>
                        <a:rPr lang="da-DK" dirty="0" err="1"/>
                        <a:t>applications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current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judicial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decisionmaking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2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a-DK" dirty="0" err="1"/>
                        <a:t>Length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proceedings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complaint</a:t>
                      </a:r>
                      <a:r>
                        <a:rPr lang="da-DK" dirty="0"/>
                        <a:t> in 1/3 of all cases </a:t>
                      </a:r>
                      <a:r>
                        <a:rPr lang="da-DK" dirty="0" err="1"/>
                        <a:t>before</a:t>
                      </a:r>
                      <a:r>
                        <a:rPr lang="da-DK" dirty="0"/>
                        <a:t> the </a:t>
                      </a:r>
                      <a:r>
                        <a:rPr lang="da-DK" dirty="0" err="1"/>
                        <a:t>ECtHR</a:t>
                      </a:r>
                      <a:endParaRPr lang="da-DK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dirty="0" err="1"/>
                        <a:t>Backlogs</a:t>
                      </a:r>
                      <a:r>
                        <a:rPr lang="da-DK" dirty="0"/>
                        <a:t> at national and international </a:t>
                      </a:r>
                      <a:r>
                        <a:rPr lang="da-DK" dirty="0" err="1"/>
                        <a:t>courts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a-DK" dirty="0"/>
                        <a:t>Chen et al.: </a:t>
                      </a:r>
                      <a:r>
                        <a:rPr lang="da-DK" dirty="0" err="1"/>
                        <a:t>asylum</a:t>
                      </a:r>
                      <a:r>
                        <a:rPr lang="da-DK" dirty="0"/>
                        <a:t> decisions </a:t>
                      </a:r>
                      <a:r>
                        <a:rPr lang="da-DK" dirty="0" err="1"/>
                        <a:t>predictable</a:t>
                      </a:r>
                      <a:r>
                        <a:rPr lang="da-DK" dirty="0"/>
                        <a:t> 71% of the time with no input form </a:t>
                      </a:r>
                      <a:r>
                        <a:rPr lang="da-DK" dirty="0" err="1"/>
                        <a:t>application</a:t>
                      </a:r>
                      <a:endParaRPr lang="da-DK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dirty="0" err="1"/>
                        <a:t>Englich</a:t>
                      </a:r>
                      <a:r>
                        <a:rPr lang="da-DK" dirty="0"/>
                        <a:t> et al: </a:t>
                      </a:r>
                      <a:r>
                        <a:rPr lang="da-DK" dirty="0" err="1"/>
                        <a:t>Anchoring</a:t>
                      </a:r>
                      <a:r>
                        <a:rPr lang="da-DK" dirty="0"/>
                        <a:t> bias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dirty="0" err="1"/>
                        <a:t>Kahneman</a:t>
                      </a:r>
                      <a:r>
                        <a:rPr lang="da-DK" dirty="0"/>
                        <a:t> et al: </a:t>
                      </a:r>
                      <a:r>
                        <a:rPr lang="da-DK" dirty="0" err="1"/>
                        <a:t>Gambler’s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falacy</a:t>
                      </a:r>
                      <a:r>
                        <a:rPr lang="da-DK" dirty="0"/>
                        <a:t>, pattern </a:t>
                      </a:r>
                      <a:r>
                        <a:rPr lang="da-DK" dirty="0" err="1"/>
                        <a:t>noise</a:t>
                      </a:r>
                      <a:r>
                        <a:rPr lang="da-DK" dirty="0"/>
                        <a:t>, </a:t>
                      </a:r>
                      <a:r>
                        <a:rPr lang="da-DK" dirty="0" err="1"/>
                        <a:t>level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noise</a:t>
                      </a:r>
                      <a:r>
                        <a:rPr lang="da-DK" dirty="0"/>
                        <a:t>, </a:t>
                      </a:r>
                      <a:r>
                        <a:rPr lang="da-DK" dirty="0" err="1"/>
                        <a:t>occasion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noise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a-DK" dirty="0" err="1"/>
                        <a:t>O’Neil’s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Weapons</a:t>
                      </a:r>
                      <a:r>
                        <a:rPr lang="da-DK" dirty="0"/>
                        <a:t> of Math </a:t>
                      </a:r>
                      <a:r>
                        <a:rPr lang="da-DK" dirty="0" err="1"/>
                        <a:t>destruction</a:t>
                      </a:r>
                      <a:endParaRPr lang="da-DK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dirty="0"/>
                        <a:t>State v </a:t>
                      </a:r>
                      <a:r>
                        <a:rPr lang="da-DK" dirty="0" err="1"/>
                        <a:t>Loomis</a:t>
                      </a:r>
                      <a:endParaRPr lang="da-DK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dirty="0" err="1"/>
                        <a:t>SyriCase</a:t>
                      </a:r>
                      <a:endParaRPr lang="da-DK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1870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9339D7-72AE-344D-8718-61774593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737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460C2-C875-4589-8B3F-4E9D211B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Suggested</a:t>
            </a:r>
            <a:r>
              <a:rPr lang="da-DK" dirty="0"/>
              <a:t> solution: </a:t>
            </a:r>
            <a:r>
              <a:rPr lang="da-DK" dirty="0" err="1"/>
              <a:t>theoretically</a:t>
            </a:r>
            <a:r>
              <a:rPr lang="da-DK" dirty="0"/>
              <a:t> </a:t>
            </a:r>
            <a:r>
              <a:rPr lang="da-DK" dirty="0" err="1"/>
              <a:t>informed</a:t>
            </a:r>
            <a:r>
              <a:rPr lang="da-DK" dirty="0"/>
              <a:t> </a:t>
            </a:r>
            <a:r>
              <a:rPr lang="da-DK" dirty="0" err="1"/>
              <a:t>bridging</a:t>
            </a:r>
            <a:r>
              <a:rPr lang="da-DK" dirty="0"/>
              <a:t> of </a:t>
            </a:r>
            <a:r>
              <a:rPr lang="da-DK" dirty="0" err="1"/>
              <a:t>law</a:t>
            </a:r>
            <a:r>
              <a:rPr lang="da-DK" dirty="0"/>
              <a:t>-data </a:t>
            </a:r>
            <a:r>
              <a:rPr lang="da-DK" dirty="0" err="1"/>
              <a:t>knowledge</a:t>
            </a:r>
            <a:r>
              <a:rPr lang="da-DK" dirty="0"/>
              <a:t> </a:t>
            </a:r>
            <a:r>
              <a:rPr lang="da-DK" dirty="0" err="1"/>
              <a:t>gap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0C511B-6D6D-4C0C-BEB1-70C2B4449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268887"/>
              </p:ext>
            </p:extLst>
          </p:nvPr>
        </p:nvGraphicFramePr>
        <p:xfrm>
          <a:off x="215756" y="2475895"/>
          <a:ext cx="11467857" cy="40744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7732">
                  <a:extLst>
                    <a:ext uri="{9D8B030D-6E8A-4147-A177-3AD203B41FA5}">
                      <a16:colId xmlns:a16="http://schemas.microsoft.com/office/drawing/2014/main" val="2126792234"/>
                    </a:ext>
                  </a:extLst>
                </a:gridCol>
                <a:gridCol w="3534310">
                  <a:extLst>
                    <a:ext uri="{9D8B030D-6E8A-4147-A177-3AD203B41FA5}">
                      <a16:colId xmlns:a16="http://schemas.microsoft.com/office/drawing/2014/main" val="736599619"/>
                    </a:ext>
                  </a:extLst>
                </a:gridCol>
                <a:gridCol w="4645815">
                  <a:extLst>
                    <a:ext uri="{9D8B030D-6E8A-4147-A177-3AD203B41FA5}">
                      <a16:colId xmlns:a16="http://schemas.microsoft.com/office/drawing/2014/main" val="435286679"/>
                    </a:ext>
                  </a:extLst>
                </a:gridCol>
              </a:tblGrid>
              <a:tr h="349785">
                <a:tc>
                  <a:txBody>
                    <a:bodyPr/>
                    <a:lstStyle/>
                    <a:p>
                      <a:r>
                        <a:rPr lang="da-DK" dirty="0"/>
                        <a:t>Step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Step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Step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03550"/>
                  </a:ext>
                </a:extLst>
              </a:tr>
              <a:tr h="3708684">
                <a:tc>
                  <a:txBody>
                    <a:bodyPr/>
                    <a:lstStyle/>
                    <a:p>
                      <a:r>
                        <a:rPr lang="da-DK" dirty="0"/>
                        <a:t>Legal-</a:t>
                      </a:r>
                      <a:r>
                        <a:rPr lang="da-DK" dirty="0" err="1"/>
                        <a:t>Theoretical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foundation</a:t>
                      </a:r>
                      <a:r>
                        <a:rPr lang="da-DK" dirty="0"/>
                        <a:t> in the ‘Right </a:t>
                      </a:r>
                      <a:r>
                        <a:rPr lang="da-DK" dirty="0" err="1"/>
                        <a:t>answer</a:t>
                      </a:r>
                      <a:r>
                        <a:rPr lang="da-DK" dirty="0"/>
                        <a:t>’ </a:t>
                      </a:r>
                      <a:r>
                        <a:rPr lang="da-DK" dirty="0" err="1"/>
                        <a:t>thesis</a:t>
                      </a:r>
                      <a:endParaRPr lang="da-DK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 err="1"/>
                        <a:t>Dworkin</a:t>
                      </a:r>
                      <a:endParaRPr lang="da-DK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/>
                        <a:t>Kelsen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 err="1"/>
                        <a:t>Alexy</a:t>
                      </a:r>
                      <a:endParaRPr lang="da-DK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/>
                        <a:t>Scheinin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 err="1"/>
                        <a:t>etc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Clear </a:t>
                      </a:r>
                      <a:r>
                        <a:rPr lang="da-DK" dirty="0" err="1"/>
                        <a:t>understanding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what</a:t>
                      </a:r>
                      <a:r>
                        <a:rPr lang="da-DK" dirty="0"/>
                        <a:t> AI can/</a:t>
                      </a:r>
                      <a:r>
                        <a:rPr lang="da-DK" dirty="0" err="1"/>
                        <a:t>cannot</a:t>
                      </a:r>
                      <a:r>
                        <a:rPr lang="da-DK" dirty="0"/>
                        <a:t> do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Causation/correlation problem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Dynamic/static problem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Garbage in Garbage Out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Losses in pre-processing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Private information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Division of </a:t>
                      </a:r>
                      <a:r>
                        <a:rPr lang="da-DK" dirty="0" err="1"/>
                        <a:t>labour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between</a:t>
                      </a:r>
                      <a:r>
                        <a:rPr lang="da-DK" dirty="0"/>
                        <a:t> Human and Computer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Where volume matters: reading, searching, determining probability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Systematizing and forcing lawyers to consider inference and questions asked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Providing overview of all caselaw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Demanding explications of private information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2499"/>
                  </a:ext>
                </a:extLst>
              </a:tr>
            </a:tbl>
          </a:graphicData>
        </a:graphic>
      </p:graphicFrame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79FB685-1A71-4246-AEC7-8BE6B07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0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C5CDE-9A1A-4091-A32A-7729866E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r>
              <a:rPr lang="da-DK" dirty="0"/>
              <a:t>: The ECHR-OD-</a:t>
            </a:r>
            <a:r>
              <a:rPr lang="da-DK" dirty="0" err="1"/>
              <a:t>project</a:t>
            </a:r>
            <a:endParaRPr lang="en-GB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DF4D90-33A7-42DA-8CCF-27BB492F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ML-</a:t>
            </a:r>
            <a:r>
              <a:rPr lang="da-DK" dirty="0" err="1"/>
              <a:t>algorithms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and </a:t>
            </a:r>
            <a:r>
              <a:rPr lang="da-DK" dirty="0" err="1"/>
              <a:t>foremost</a:t>
            </a:r>
            <a:r>
              <a:rPr lang="da-DK" dirty="0"/>
              <a:t> for </a:t>
            </a:r>
            <a:r>
              <a:rPr lang="da-DK" dirty="0" err="1"/>
              <a:t>pre-processing</a:t>
            </a:r>
            <a:endParaRPr lang="da-DK" dirty="0"/>
          </a:p>
          <a:p>
            <a:r>
              <a:rPr lang="da-DK" dirty="0"/>
              <a:t>Natural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modelling</a:t>
            </a:r>
            <a:r>
              <a:rPr lang="da-DK" dirty="0"/>
              <a:t> for </a:t>
            </a:r>
            <a:r>
              <a:rPr lang="da-DK" dirty="0" err="1"/>
              <a:t>extraction</a:t>
            </a:r>
            <a:r>
              <a:rPr lang="da-DK" dirty="0"/>
              <a:t> of </a:t>
            </a:r>
            <a:r>
              <a:rPr lang="da-DK" dirty="0" err="1"/>
              <a:t>semantic</a:t>
            </a:r>
            <a:r>
              <a:rPr lang="da-DK" dirty="0"/>
              <a:t> </a:t>
            </a:r>
            <a:r>
              <a:rPr lang="da-DK" dirty="0" err="1"/>
              <a:t>entities</a:t>
            </a:r>
            <a:endParaRPr lang="da-DK" dirty="0"/>
          </a:p>
          <a:p>
            <a:pPr lvl="1"/>
            <a:r>
              <a:rPr lang="da-DK" dirty="0" err="1"/>
              <a:t>Names</a:t>
            </a:r>
            <a:r>
              <a:rPr lang="da-DK" dirty="0"/>
              <a:t>, dates, </a:t>
            </a:r>
            <a:r>
              <a:rPr lang="da-DK" dirty="0" err="1"/>
              <a:t>places</a:t>
            </a:r>
            <a:endParaRPr lang="da-DK" dirty="0"/>
          </a:p>
          <a:p>
            <a:pPr lvl="1"/>
            <a:r>
              <a:rPr lang="da-DK" dirty="0"/>
              <a:t>Implicit and </a:t>
            </a:r>
            <a:r>
              <a:rPr lang="da-DK" dirty="0" err="1"/>
              <a:t>explicit</a:t>
            </a:r>
            <a:r>
              <a:rPr lang="da-DK" dirty="0"/>
              <a:t> case references</a:t>
            </a:r>
          </a:p>
          <a:p>
            <a:pPr lvl="1"/>
            <a:r>
              <a:rPr lang="en-GB" dirty="0"/>
              <a:t>Different parts of judgments (facts of the case, deliberations, separate opinions etc)</a:t>
            </a:r>
          </a:p>
          <a:p>
            <a:r>
              <a:rPr lang="en-GB" dirty="0"/>
              <a:t>On the basis of this: providing input for the answering of questions currently bothering legal scholarship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6542A71-AD5C-4DFD-8133-F651D17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357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00FBA-34FB-4748-A67E-3F788739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r>
              <a:rPr lang="da-DK" dirty="0"/>
              <a:t>: Tackling the margin of </a:t>
            </a:r>
            <a:r>
              <a:rPr lang="da-DK" dirty="0" err="1"/>
              <a:t>appreciation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2F288C0-9888-4BE4-93AD-03DAF9ABB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445741"/>
              </p:ext>
            </p:extLst>
          </p:nvPr>
        </p:nvGraphicFramePr>
        <p:xfrm>
          <a:off x="760413" y="2730500"/>
          <a:ext cx="10699750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49875">
                  <a:extLst>
                    <a:ext uri="{9D8B030D-6E8A-4147-A177-3AD203B41FA5}">
                      <a16:colId xmlns:a16="http://schemas.microsoft.com/office/drawing/2014/main" val="3374123090"/>
                    </a:ext>
                  </a:extLst>
                </a:gridCol>
                <a:gridCol w="5349875">
                  <a:extLst>
                    <a:ext uri="{9D8B030D-6E8A-4147-A177-3AD203B41FA5}">
                      <a16:colId xmlns:a16="http://schemas.microsoft.com/office/drawing/2014/main" val="426220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Problems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How the ECHR-OD </a:t>
                      </a:r>
                      <a:r>
                        <a:rPr lang="da-DK" dirty="0" err="1"/>
                        <a:t>application</a:t>
                      </a:r>
                      <a:r>
                        <a:rPr lang="da-DK" dirty="0"/>
                        <a:t> can </a:t>
                      </a:r>
                      <a:r>
                        <a:rPr lang="da-DK" dirty="0" err="1"/>
                        <a:t>help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13322"/>
                  </a:ext>
                </a:extLst>
              </a:tr>
              <a:tr h="2891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/>
                        <a:t>(</a:t>
                      </a:r>
                      <a:r>
                        <a:rPr lang="da-DK" dirty="0" err="1"/>
                        <a:t>very</a:t>
                      </a:r>
                      <a:r>
                        <a:rPr lang="da-DK" dirty="0"/>
                        <a:t>) </a:t>
                      </a:r>
                      <a:r>
                        <a:rPr lang="da-DK" dirty="0" err="1"/>
                        <a:t>different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assumptions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about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empirical</a:t>
                      </a:r>
                      <a:r>
                        <a:rPr lang="da-DK" dirty="0"/>
                        <a:t> facts </a:t>
                      </a:r>
                      <a:r>
                        <a:rPr lang="da-DK" dirty="0" err="1"/>
                        <a:t>about</a:t>
                      </a:r>
                      <a:r>
                        <a:rPr lang="da-DK" dirty="0"/>
                        <a:t> the margin (</a:t>
                      </a:r>
                      <a:r>
                        <a:rPr lang="da-DK" dirty="0" err="1"/>
                        <a:t>potentially</a:t>
                      </a:r>
                      <a:r>
                        <a:rPr lang="da-DK" dirty="0"/>
                        <a:t> due to </a:t>
                      </a:r>
                      <a:r>
                        <a:rPr lang="da-DK" dirty="0" err="1"/>
                        <a:t>concious</a:t>
                      </a:r>
                      <a:r>
                        <a:rPr lang="da-DK" dirty="0"/>
                        <a:t> or </a:t>
                      </a:r>
                      <a:r>
                        <a:rPr lang="da-DK" dirty="0" err="1"/>
                        <a:t>unconcious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cherry-picking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doctrinal</a:t>
                      </a:r>
                      <a:r>
                        <a:rPr lang="da-DK" dirty="0"/>
                        <a:t> research), </a:t>
                      </a:r>
                      <a:r>
                        <a:rPr lang="da-DK" dirty="0" err="1"/>
                        <a:t>including</a:t>
                      </a:r>
                      <a:r>
                        <a:rPr lang="da-DK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Degree of usage over time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Connection with deference to states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Different or similar usage with different fundamental rights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Which actors use the margin at the court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 err="1"/>
                        <a:t>Descriptive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statistics</a:t>
                      </a:r>
                      <a:r>
                        <a:rPr lang="da-DK" dirty="0"/>
                        <a:t> on the </a:t>
                      </a:r>
                      <a:r>
                        <a:rPr lang="da-DK" dirty="0" err="1"/>
                        <a:t>whole</a:t>
                      </a:r>
                      <a:r>
                        <a:rPr lang="da-DK" dirty="0"/>
                        <a:t> body of </a:t>
                      </a:r>
                      <a:r>
                        <a:rPr lang="da-DK" dirty="0" err="1"/>
                        <a:t>ECtHR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caselaw</a:t>
                      </a:r>
                      <a:endParaRPr lang="da-DK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/>
                        <a:t>Citation </a:t>
                      </a:r>
                      <a:r>
                        <a:rPr lang="da-DK" dirty="0" err="1"/>
                        <a:t>networks</a:t>
                      </a:r>
                      <a:r>
                        <a:rPr lang="da-DK" dirty="0"/>
                        <a:t> (in </a:t>
                      </a:r>
                      <a:r>
                        <a:rPr lang="da-DK" dirty="0" err="1"/>
                        <a:t>connection</a:t>
                      </a:r>
                      <a:r>
                        <a:rPr lang="da-DK" dirty="0"/>
                        <a:t> with margin-</a:t>
                      </a:r>
                      <a:r>
                        <a:rPr lang="da-DK" dirty="0" err="1"/>
                        <a:t>mentions</a:t>
                      </a:r>
                      <a:r>
                        <a:rPr lang="da-DK" dirty="0"/>
                        <a:t>) to </a:t>
                      </a:r>
                      <a:r>
                        <a:rPr lang="da-DK" dirty="0" err="1"/>
                        <a:t>determine</a:t>
                      </a:r>
                      <a:r>
                        <a:rPr lang="da-DK" dirty="0"/>
                        <a:t> most </a:t>
                      </a:r>
                      <a:r>
                        <a:rPr lang="da-DK" dirty="0" err="1"/>
                        <a:t>important</a:t>
                      </a:r>
                      <a:r>
                        <a:rPr lang="da-DK" dirty="0"/>
                        <a:t> cases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/>
                        <a:t>Differentiations </a:t>
                      </a:r>
                      <a:r>
                        <a:rPr lang="da-DK" dirty="0" err="1"/>
                        <a:t>between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usage</a:t>
                      </a:r>
                      <a:r>
                        <a:rPr lang="da-DK" dirty="0"/>
                        <a:t> by </a:t>
                      </a:r>
                      <a:r>
                        <a:rPr lang="da-DK" dirty="0" err="1"/>
                        <a:t>different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actors</a:t>
                      </a:r>
                      <a:r>
                        <a:rPr lang="da-DK" dirty="0"/>
                        <a:t>, </a:t>
                      </a:r>
                      <a:r>
                        <a:rPr lang="da-DK" dirty="0" err="1"/>
                        <a:t>reponses</a:t>
                      </a:r>
                      <a:r>
                        <a:rPr lang="da-DK" dirty="0"/>
                        <a:t> from </a:t>
                      </a:r>
                      <a:r>
                        <a:rPr lang="da-DK" dirty="0" err="1"/>
                        <a:t>different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states</a:t>
                      </a:r>
                      <a:endParaRPr lang="da-DK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a-DK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88001"/>
                  </a:ext>
                </a:extLst>
              </a:tr>
            </a:tbl>
          </a:graphicData>
        </a:graphic>
      </p:graphicFrame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573BA1-2DDF-485B-88E1-3142D3FA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E5-F080-0048-9372-CF230FDE727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59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E30AADD-BA91-4622-8C24-D78E9E883E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D253580-3FA1-4F35-BBB4-2A0D941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721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5EF1E5-F080-0048-9372-CF230FDE727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306C184D-C786-4883-AE76-27F3C6BE89A7}"/>
              </a:ext>
            </a:extLst>
          </p:cNvPr>
          <p:cNvSpPr txBox="1"/>
          <p:nvPr/>
        </p:nvSpPr>
        <p:spPr>
          <a:xfrm>
            <a:off x="643467" y="554804"/>
            <a:ext cx="409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Example</a:t>
            </a:r>
            <a:r>
              <a:rPr lang="da-DK" dirty="0"/>
              <a:t>: citation </a:t>
            </a:r>
            <a:r>
              <a:rPr lang="da-DK" dirty="0" err="1"/>
              <a:t>network</a:t>
            </a:r>
            <a:r>
              <a:rPr lang="da-DK" dirty="0"/>
              <a:t> for margin of </a:t>
            </a:r>
            <a:r>
              <a:rPr lang="da-DK" dirty="0" err="1"/>
              <a:t>appreciation</a:t>
            </a:r>
            <a:r>
              <a:rPr lang="da-DK" dirty="0"/>
              <a:t> cases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75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57FB-6D33-4752-B1F8-7D2963708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Thank</a:t>
            </a:r>
            <a:r>
              <a:rPr lang="da-DK" dirty="0"/>
              <a:t>-you for your attention</a:t>
            </a:r>
            <a:endParaRPr lang="en-GB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BC788B2-9448-41D9-BF33-0550DE31E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Contact </a:t>
            </a:r>
            <a:r>
              <a:rPr lang="da-DK" dirty="0" err="1"/>
              <a:t>about</a:t>
            </a:r>
            <a:r>
              <a:rPr lang="da-DK" dirty="0"/>
              <a:t> the paper and research: </a:t>
            </a:r>
          </a:p>
          <a:p>
            <a:r>
              <a:rPr lang="da-DK" dirty="0"/>
              <a:t>helga.molbaek-steensig@eui.eu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576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UI colour palette">
      <a:dk1>
        <a:srgbClr val="004575"/>
      </a:dk1>
      <a:lt1>
        <a:srgbClr val="FFFFFF"/>
      </a:lt1>
      <a:dk2>
        <a:srgbClr val="004575"/>
      </a:dk2>
      <a:lt2>
        <a:srgbClr val="FFFFFF"/>
      </a:lt2>
      <a:accent1>
        <a:srgbClr val="8F932F"/>
      </a:accent1>
      <a:accent2>
        <a:srgbClr val="C85826"/>
      </a:accent2>
      <a:accent3>
        <a:srgbClr val="C3AEA1"/>
      </a:accent3>
      <a:accent4>
        <a:srgbClr val="F1C36F"/>
      </a:accent4>
      <a:accent5>
        <a:srgbClr val="2480C4"/>
      </a:accent5>
      <a:accent6>
        <a:srgbClr val="00457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420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With a little help from my (AI) friends Machine Learning for human rights research and practice</vt:lpstr>
      <vt:lpstr>Three problems in Europe and beyond</vt:lpstr>
      <vt:lpstr>Suggested solution: theoretically informed bridging of law-data knowledge gap</vt:lpstr>
      <vt:lpstr>Proof of concept: The ECHR-OD-project</vt:lpstr>
      <vt:lpstr>Proof of concept: Tackling the margin of appreciation</vt:lpstr>
      <vt:lpstr>PowerPoint-præsentation</vt:lpstr>
      <vt:lpstr>Thank-you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Medina Medina, Eva</dc:creator>
  <cp:lastModifiedBy>Helga Molbæk-Steensig</cp:lastModifiedBy>
  <cp:revision>23</cp:revision>
  <dcterms:created xsi:type="dcterms:W3CDTF">2021-04-07T09:33:36Z</dcterms:created>
  <dcterms:modified xsi:type="dcterms:W3CDTF">2021-10-18T10:47:40Z</dcterms:modified>
</cp:coreProperties>
</file>