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314" r:id="rId2"/>
    <p:sldId id="316" r:id="rId3"/>
    <p:sldId id="315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0C1947-44B8-4D4D-AD5F-21AE687AFB21}">
          <p14:sldIdLst>
            <p14:sldId id="314"/>
            <p14:sldId id="316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61" autoAdjust="0"/>
  </p:normalViewPr>
  <p:slideViewPr>
    <p:cSldViewPr snapToGrid="0">
      <p:cViewPr varScale="1">
        <p:scale>
          <a:sx n="149" d="100"/>
          <a:sy n="149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61673-711B-459F-9765-1CA0F4C3D5B3}" type="datetimeFigureOut">
              <a:rPr lang="en-DE" smtClean="0"/>
              <a:t>04/08/2020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03114-B328-49E2-AD3B-17CB9C63A4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094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3908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1pPr>
    <a:lvl2pPr marL="341954" algn="l" defTabSz="683908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2pPr>
    <a:lvl3pPr marL="683908" algn="l" defTabSz="683908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3pPr>
    <a:lvl4pPr marL="1025861" algn="l" defTabSz="683908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4pPr>
    <a:lvl5pPr marL="1367814" algn="l" defTabSz="683908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5pPr>
    <a:lvl6pPr marL="1709768" algn="l" defTabSz="683908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6pPr>
    <a:lvl7pPr marL="2051722" algn="l" defTabSz="683908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7pPr>
    <a:lvl8pPr marL="2393675" algn="l" defTabSz="683908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8pPr>
    <a:lvl9pPr marL="2735629" algn="l" defTabSz="683908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6146-8457-41AC-9342-29CE9A1E1397}" type="datetime8">
              <a:rPr lang="en-DE" smtClean="0"/>
              <a:t>04/08/2020 22:05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A83-5400-43E4-B086-E2C471C0C98D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39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A0CB-2544-4754-8C90-34B98E284BE4}" type="datetime8">
              <a:rPr lang="en-DE" smtClean="0"/>
              <a:t>04/08/2020 22:05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A83-5400-43E4-B086-E2C471C0C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676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0DAB-0809-476D-95BE-9C608D1A523E}" type="datetime8">
              <a:rPr lang="en-DE" smtClean="0"/>
              <a:t>04/08/2020 22:05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A83-5400-43E4-B086-E2C471C0C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792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6AB0-7AB8-4F56-BC8F-AF9233E9E5AE}" type="datetime8">
              <a:rPr lang="en-DE" smtClean="0"/>
              <a:t>04/08/2020 22:05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A83-5400-43E4-B086-E2C471C0C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200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A091-981D-4750-882E-D44BFB919DB4}" type="datetime8">
              <a:rPr lang="en-DE" smtClean="0"/>
              <a:t>04/08/2020 22:05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A83-5400-43E4-B086-E2C471C0C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329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5E8D-FFE5-41C4-B782-A63E1AE84EFE}" type="datetime8">
              <a:rPr lang="en-DE" smtClean="0"/>
              <a:t>04/08/2020 22:05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A83-5400-43E4-B086-E2C471C0C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741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9A48-87C2-46A3-8369-B01FBF7F7380}" type="datetime8">
              <a:rPr lang="en-DE" smtClean="0"/>
              <a:t>04/08/2020 22:05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A83-5400-43E4-B086-E2C471C0C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50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120F-8FB3-4F7B-95F9-85D5E097AA25}" type="datetime8">
              <a:rPr lang="en-DE" smtClean="0"/>
              <a:t>04/08/2020 22:05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A83-5400-43E4-B086-E2C471C0C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714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A482-8B9F-4083-807D-0B17D1137CD7}" type="datetime8">
              <a:rPr lang="en-DE" smtClean="0"/>
              <a:t>04/08/2020 22:05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A83-5400-43E4-B086-E2C471C0C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659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B793-D3D6-41C2-A41B-2B2E73D2527D}" type="datetime8">
              <a:rPr lang="en-DE" smtClean="0"/>
              <a:t>04/08/2020 22:05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A83-5400-43E4-B086-E2C471C0C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985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885C-68B2-4856-8E1E-EE83D202C1F6}" type="datetime8">
              <a:rPr lang="en-DE" smtClean="0"/>
              <a:t>04/08/2020 22:05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A83-5400-43E4-B086-E2C471C0C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857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Bahnschrift Light Condensed" panose="020B0502040204020203" pitchFamily="34" charset="0"/>
              </a:defRPr>
            </a:lvl1pPr>
          </a:lstStyle>
          <a:p>
            <a:fld id="{87DA95EF-7BE9-4B93-8D1C-E0C6CF469C99}" type="datetime8">
              <a:rPr lang="en-DE" smtClean="0"/>
              <a:t>04/08/2020 22:05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Bahnschrift Light Condensed" panose="020B0502040204020203" pitchFamily="34" charset="0"/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Bahnschrift Light Condensed" panose="020B0502040204020203" pitchFamily="34" charset="0"/>
              </a:defRPr>
            </a:lvl1pPr>
          </a:lstStyle>
          <a:p>
            <a:fld id="{03A8FA83-5400-43E4-B086-E2C471C0C98D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475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Bahnschrift Light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ahnschrift Ligh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ahnschrift Ligh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ahnschrift Ligh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ahnschrift Ligh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ahnschrift Ligh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B3D3A97E-5190-4098-8DD8-E6EC5CCF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DE" sz="4000" dirty="0" err="1">
                <a:latin typeface="Bahnschrift Light SemiCondensed" panose="020B0502040204020203" pitchFamily="34" charset="0"/>
              </a:rPr>
              <a:t>Inheritence</a:t>
            </a:r>
            <a:endParaRPr lang="en-DE" sz="40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4DE51F-6586-45A7-B4D1-2DB01317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A83-5400-43E4-B086-E2C471C0C98D}" type="slidenum">
              <a:rPr lang="en-DE" smtClean="0"/>
              <a:t>1</a:t>
            </a:fld>
            <a:endParaRPr lang="en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9A3033-7B70-4E07-918E-505792887F79}"/>
              </a:ext>
            </a:extLst>
          </p:cNvPr>
          <p:cNvSpPr/>
          <p:nvPr/>
        </p:nvSpPr>
        <p:spPr>
          <a:xfrm>
            <a:off x="6944956" y="4491003"/>
            <a:ext cx="1048683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Bahnschrift Light SemiCondensed" panose="020B0502040204020203" pitchFamily="34" charset="0"/>
              </a:rPr>
              <a:t>Rays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1F8EFF-CAB9-475E-9B3C-8DFD4D509788}"/>
              </a:ext>
            </a:extLst>
          </p:cNvPr>
          <p:cNvSpPr/>
          <p:nvPr/>
        </p:nvSpPr>
        <p:spPr>
          <a:xfrm>
            <a:off x="2071353" y="4477150"/>
            <a:ext cx="1285710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Bahnschrift Light SemiCondensed" panose="020B0502040204020203" pitchFamily="34" charset="0"/>
              </a:rPr>
              <a:t>Coating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383FEA-F455-4115-9FF4-5921802C82FE}"/>
              </a:ext>
            </a:extLst>
          </p:cNvPr>
          <p:cNvSpPr/>
          <p:nvPr/>
        </p:nvSpPr>
        <p:spPr>
          <a:xfrm>
            <a:off x="4310145" y="4491003"/>
            <a:ext cx="1285710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Bahnschrift Light SemiCondensed" panose="020B0502040204020203" pitchFamily="34" charset="0"/>
              </a:rPr>
              <a:t>Surface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C35804-CEFF-40B6-B6AE-E7CFCBB5729C}"/>
              </a:ext>
            </a:extLst>
          </p:cNvPr>
          <p:cNvSpPr/>
          <p:nvPr/>
        </p:nvSpPr>
        <p:spPr>
          <a:xfrm>
            <a:off x="6858945" y="3479621"/>
            <a:ext cx="1220700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Bahnschrift Light SemiCondensed" panose="020B0502040204020203" pitchFamily="34" charset="0"/>
              </a:rPr>
              <a:t>Source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99BC83-3882-4D6A-88CC-9F2B27776B17}"/>
              </a:ext>
            </a:extLst>
          </p:cNvPr>
          <p:cNvSpPr/>
          <p:nvPr/>
        </p:nvSpPr>
        <p:spPr>
          <a:xfrm>
            <a:off x="6507252" y="2468239"/>
            <a:ext cx="1924086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 err="1">
                <a:latin typeface="Bahnschrift Light SemiCondensed" panose="020B0502040204020203" pitchFamily="34" charset="0"/>
              </a:rPr>
              <a:t>AstroSource</a:t>
            </a:r>
            <a:endParaRPr lang="en-DE" dirty="0">
              <a:latin typeface="Bahnschrift Light SemiCondensed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93E467-289C-4C4D-8684-590D46B6BA4E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7469295" y="4074300"/>
            <a:ext cx="3" cy="41670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812396-8B05-40EB-BAF8-EA08DF610796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7469295" y="3062918"/>
            <a:ext cx="0" cy="41670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BF3D43D-EEF8-4B1A-8EB7-EA6B9E638630}"/>
              </a:ext>
            </a:extLst>
          </p:cNvPr>
          <p:cNvSpPr/>
          <p:nvPr/>
        </p:nvSpPr>
        <p:spPr>
          <a:xfrm>
            <a:off x="4284942" y="3479620"/>
            <a:ext cx="1336115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Bahnschrift Light SemiCondensed" panose="020B0502040204020203" pitchFamily="34" charset="0"/>
              </a:rPr>
              <a:t>Detector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A16AED-9DA9-4DEF-9609-0E2E443A3ACD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>
            <a:off x="4953000" y="4074299"/>
            <a:ext cx="0" cy="4167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91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B3D3A97E-5190-4098-8DD8-E6EC5CCF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DE" sz="4000" dirty="0">
                <a:latin typeface="Bahnschrift Light SemiCondensed" panose="020B0502040204020203" pitchFamily="34" charset="0"/>
              </a:rPr>
              <a:t>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4DE51F-6586-45A7-B4D1-2DB01317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A83-5400-43E4-B086-E2C471C0C98D}" type="slidenum">
              <a:rPr lang="en-DE" smtClean="0"/>
              <a:t>2</a:t>
            </a:fld>
            <a:endParaRPr lang="en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9A3033-7B70-4E07-918E-505792887F79}"/>
              </a:ext>
            </a:extLst>
          </p:cNvPr>
          <p:cNvSpPr/>
          <p:nvPr/>
        </p:nvSpPr>
        <p:spPr>
          <a:xfrm>
            <a:off x="6064157" y="4502047"/>
            <a:ext cx="1827534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Bahnschrift Light SemiCondensed" panose="020B0502040204020203" pitchFamily="34" charset="0"/>
              </a:rPr>
              <a:t>Coated Surface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1F8EFF-CAB9-475E-9B3C-8DFD4D509788}"/>
              </a:ext>
            </a:extLst>
          </p:cNvPr>
          <p:cNvSpPr/>
          <p:nvPr/>
        </p:nvSpPr>
        <p:spPr>
          <a:xfrm>
            <a:off x="4310144" y="1796824"/>
            <a:ext cx="1285710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Bahnschrift Light SemiCondensed" panose="020B0502040204020203" pitchFamily="34" charset="0"/>
              </a:rPr>
              <a:t>Off-axis Mirror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383FEA-F455-4115-9FF4-5921802C82FE}"/>
              </a:ext>
            </a:extLst>
          </p:cNvPr>
          <p:cNvSpPr/>
          <p:nvPr/>
        </p:nvSpPr>
        <p:spPr>
          <a:xfrm>
            <a:off x="3895259" y="5162416"/>
            <a:ext cx="2115480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Bahnschrift Light SemiCondensed" panose="020B0502040204020203" pitchFamily="34" charset="0"/>
              </a:rPr>
              <a:t>Uncoated Surface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C35804-CEFF-40B6-B6AE-E7CFCBB5729C}"/>
              </a:ext>
            </a:extLst>
          </p:cNvPr>
          <p:cNvSpPr/>
          <p:nvPr/>
        </p:nvSpPr>
        <p:spPr>
          <a:xfrm>
            <a:off x="6507257" y="3479621"/>
            <a:ext cx="1924076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Bahnschrift Light SemiCondensed" panose="020B0502040204020203" pitchFamily="34" charset="0"/>
              </a:rPr>
              <a:t>Uncoated Mirror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99BC83-3882-4D6A-88CC-9F2B27776B17}"/>
              </a:ext>
            </a:extLst>
          </p:cNvPr>
          <p:cNvSpPr/>
          <p:nvPr/>
        </p:nvSpPr>
        <p:spPr>
          <a:xfrm>
            <a:off x="5966607" y="2362030"/>
            <a:ext cx="1924086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Bahnschrift Light SemiCondensed" panose="020B0502040204020203" pitchFamily="34" charset="0"/>
              </a:rPr>
              <a:t>Coated Mirror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93E467-289C-4C4D-8684-590D46B6BA4E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5621057" y="3776960"/>
            <a:ext cx="886200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812396-8B05-40EB-BAF8-EA08DF610796}"/>
              </a:ext>
            </a:extLst>
          </p:cNvPr>
          <p:cNvCxnSpPr>
            <a:cxnSpLocks/>
            <a:stCxn id="14" idx="7"/>
            <a:endCxn id="8" idx="3"/>
          </p:cNvCxnSpPr>
          <p:nvPr/>
        </p:nvCxnSpPr>
        <p:spPr>
          <a:xfrm flipV="1">
            <a:off x="5425387" y="2869620"/>
            <a:ext cx="822996" cy="6970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BF3D43D-EEF8-4B1A-8EB7-EA6B9E638630}"/>
              </a:ext>
            </a:extLst>
          </p:cNvPr>
          <p:cNvSpPr/>
          <p:nvPr/>
        </p:nvSpPr>
        <p:spPr>
          <a:xfrm>
            <a:off x="4284942" y="3479620"/>
            <a:ext cx="1336115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Bahnschrift Light SemiCondensed" panose="020B0502040204020203" pitchFamily="34" charset="0"/>
              </a:rPr>
              <a:t>Surface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A16AED-9DA9-4DEF-9609-0E2E443A3ACD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 flipH="1">
            <a:off x="4952999" y="4074299"/>
            <a:ext cx="1" cy="108811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4B3584-BD3E-4F3D-9D4A-7021E08E7971}"/>
              </a:ext>
            </a:extLst>
          </p:cNvPr>
          <p:cNvCxnSpPr>
            <a:cxnSpLocks/>
            <a:stCxn id="14" idx="0"/>
            <a:endCxn id="5" idx="4"/>
          </p:cNvCxnSpPr>
          <p:nvPr/>
        </p:nvCxnSpPr>
        <p:spPr>
          <a:xfrm flipH="1" flipV="1">
            <a:off x="4952999" y="2391503"/>
            <a:ext cx="1" cy="108811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F2C74-7A20-4885-960F-7714B77FAE6B}"/>
              </a:ext>
            </a:extLst>
          </p:cNvPr>
          <p:cNvCxnSpPr>
            <a:cxnSpLocks/>
            <a:stCxn id="14" idx="1"/>
            <a:endCxn id="27" idx="5"/>
          </p:cNvCxnSpPr>
          <p:nvPr/>
        </p:nvCxnSpPr>
        <p:spPr>
          <a:xfrm flipH="1" flipV="1">
            <a:off x="3657615" y="2872113"/>
            <a:ext cx="822997" cy="69459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C65A0B8-10BB-46B7-8C26-A1D7BC574F87}"/>
              </a:ext>
            </a:extLst>
          </p:cNvPr>
          <p:cNvSpPr/>
          <p:nvPr/>
        </p:nvSpPr>
        <p:spPr>
          <a:xfrm>
            <a:off x="2015305" y="2364523"/>
            <a:ext cx="1924086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 err="1">
                <a:latin typeface="Bahnschrift Light SemiCondensed" panose="020B0502040204020203" pitchFamily="34" charset="0"/>
              </a:rPr>
              <a:t>Cassagrain</a:t>
            </a:r>
            <a:r>
              <a:rPr lang="en-DE" dirty="0">
                <a:latin typeface="Bahnschrift Light SemiCondensed" panose="020B0502040204020203" pitchFamily="34" charset="0"/>
              </a:rPr>
              <a:t> Mirror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CAF9D7-74A1-444C-88E0-033D9DE55EDD}"/>
              </a:ext>
            </a:extLst>
          </p:cNvPr>
          <p:cNvCxnSpPr>
            <a:cxnSpLocks/>
            <a:stCxn id="14" idx="5"/>
            <a:endCxn id="4" idx="1"/>
          </p:cNvCxnSpPr>
          <p:nvPr/>
        </p:nvCxnSpPr>
        <p:spPr>
          <a:xfrm>
            <a:off x="5425387" y="3987210"/>
            <a:ext cx="906406" cy="6019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6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B3D3A97E-5190-4098-8DD8-E6EC5CCF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en-DE" sz="4000" dirty="0">
                <a:latin typeface="Bahnschrift Light SemiCondensed" panose="020B0502040204020203" pitchFamily="34" charset="0"/>
              </a:rPr>
              <a:t>Containers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4DE51F-6586-45A7-B4D1-2DB01317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A83-5400-43E4-B086-E2C471C0C98D}" type="slidenum">
              <a:rPr lang="en-DE" smtClean="0"/>
              <a:t>3</a:t>
            </a:fld>
            <a:endParaRPr lang="en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1F8EFF-CAB9-475E-9B3C-8DFD4D509788}"/>
              </a:ext>
            </a:extLst>
          </p:cNvPr>
          <p:cNvSpPr/>
          <p:nvPr/>
        </p:nvSpPr>
        <p:spPr>
          <a:xfrm>
            <a:off x="1979051" y="1782120"/>
            <a:ext cx="1285710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Bahnschrift Light SemiCondensed" panose="020B0502040204020203" pitchFamily="34" charset="0"/>
              </a:rPr>
              <a:t>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383FEA-F455-4115-9FF4-5921802C82FE}"/>
              </a:ext>
            </a:extLst>
          </p:cNvPr>
          <p:cNvSpPr/>
          <p:nvPr/>
        </p:nvSpPr>
        <p:spPr>
          <a:xfrm>
            <a:off x="3315167" y="4486413"/>
            <a:ext cx="1336114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Bahnschrift Light SemiCondensed" panose="020B0502040204020203" pitchFamily="34" charset="0"/>
              </a:rPr>
              <a:t>Surface 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F3D43D-EEF8-4B1A-8EB7-EA6B9E638630}"/>
              </a:ext>
            </a:extLst>
          </p:cNvPr>
          <p:cNvSpPr/>
          <p:nvPr/>
        </p:nvSpPr>
        <p:spPr>
          <a:xfrm>
            <a:off x="3289963" y="3408743"/>
            <a:ext cx="1361317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Bahnschrift Light SemiCondensed" panose="020B0502040204020203" pitchFamily="34" charset="0"/>
              </a:rPr>
              <a:t>Surface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237C70-664D-4A6A-8DDC-AC7EC193BE78}"/>
              </a:ext>
            </a:extLst>
          </p:cNvPr>
          <p:cNvSpPr/>
          <p:nvPr/>
        </p:nvSpPr>
        <p:spPr>
          <a:xfrm>
            <a:off x="3315165" y="5332702"/>
            <a:ext cx="1336115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Bahnschrift Light SemiCondensed" panose="020B0502040204020203" pitchFamily="34" charset="0"/>
              </a:rPr>
              <a:t>Detector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F41F8B-212B-48DE-BC24-3E55A3987A38}"/>
              </a:ext>
            </a:extLst>
          </p:cNvPr>
          <p:cNvSpPr/>
          <p:nvPr/>
        </p:nvSpPr>
        <p:spPr>
          <a:xfrm>
            <a:off x="3315166" y="2514278"/>
            <a:ext cx="1336113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Bahnschrift Light SemiCondensed" panose="020B0502040204020203" pitchFamily="34" charset="0"/>
              </a:rPr>
              <a:t>Source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A7851A-D5DD-41D6-BB72-FE4B66110789}"/>
              </a:ext>
            </a:extLst>
          </p:cNvPr>
          <p:cNvCxnSpPr>
            <a:cxnSpLocks/>
            <a:stCxn id="5" idx="4"/>
            <a:endCxn id="17" idx="2"/>
          </p:cNvCxnSpPr>
          <p:nvPr/>
        </p:nvCxnSpPr>
        <p:spPr>
          <a:xfrm rot="16200000" flipH="1">
            <a:off x="2751127" y="2247578"/>
            <a:ext cx="434819" cy="693260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7">
            <a:extLst>
              <a:ext uri="{FF2B5EF4-FFF2-40B4-BE49-F238E27FC236}">
                <a16:creationId xmlns:a16="http://schemas.microsoft.com/office/drawing/2014/main" id="{CD72B679-2CC4-446B-8CEC-F098435B18FC}"/>
              </a:ext>
            </a:extLst>
          </p:cNvPr>
          <p:cNvCxnSpPr>
            <a:cxnSpLocks/>
            <a:stCxn id="5" idx="4"/>
            <a:endCxn id="14" idx="2"/>
          </p:cNvCxnSpPr>
          <p:nvPr/>
        </p:nvCxnSpPr>
        <p:spPr>
          <a:xfrm rot="16200000" flipH="1">
            <a:off x="2291292" y="2707412"/>
            <a:ext cx="1329284" cy="668057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7">
            <a:extLst>
              <a:ext uri="{FF2B5EF4-FFF2-40B4-BE49-F238E27FC236}">
                <a16:creationId xmlns:a16="http://schemas.microsoft.com/office/drawing/2014/main" id="{1951B24F-394A-436A-ACD5-23007EA221E1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H="1">
            <a:off x="1902379" y="3370965"/>
            <a:ext cx="2132316" cy="693260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4F506FB5-8609-406F-ACAE-2E76B65C4C83}"/>
              </a:ext>
            </a:extLst>
          </p:cNvPr>
          <p:cNvCxnSpPr>
            <a:cxnSpLocks/>
            <a:endCxn id="16" idx="2"/>
          </p:cNvCxnSpPr>
          <p:nvPr/>
        </p:nvCxnSpPr>
        <p:spPr>
          <a:xfrm rot="16200000" flipH="1">
            <a:off x="1500860" y="3815737"/>
            <a:ext cx="2935350" cy="693260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08A1956-BA31-462F-B38B-8AE5601A5DD1}"/>
              </a:ext>
            </a:extLst>
          </p:cNvPr>
          <p:cNvSpPr/>
          <p:nvPr/>
        </p:nvSpPr>
        <p:spPr>
          <a:xfrm>
            <a:off x="4953000" y="1782122"/>
            <a:ext cx="2228850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 err="1">
                <a:latin typeface="Bahnschrift Light SemiCondensed" panose="020B0502040204020203" pitchFamily="34" charset="0"/>
              </a:rPr>
              <a:t>UncoatedLens</a:t>
            </a:r>
            <a:endParaRPr lang="en-DE" dirty="0">
              <a:latin typeface="Bahnschrift Light SemiCondensed" panose="020B050204020402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CEF767D-4013-48BD-A55C-19E8C0EEC04E}"/>
              </a:ext>
            </a:extLst>
          </p:cNvPr>
          <p:cNvSpPr/>
          <p:nvPr/>
        </p:nvSpPr>
        <p:spPr>
          <a:xfrm>
            <a:off x="7046518" y="3405818"/>
            <a:ext cx="1688239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Bahnschrift Light SemiCondensed" panose="020B0502040204020203" pitchFamily="34" charset="0"/>
              </a:rPr>
              <a:t>Surface (b)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A54F97-41C8-4E89-95B9-B95C4D8430DC}"/>
              </a:ext>
            </a:extLst>
          </p:cNvPr>
          <p:cNvSpPr/>
          <p:nvPr/>
        </p:nvSpPr>
        <p:spPr>
          <a:xfrm>
            <a:off x="7046519" y="2514280"/>
            <a:ext cx="1688238" cy="594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Bahnschrift Light SemiCondensed" panose="020B0502040204020203" pitchFamily="34" charset="0"/>
              </a:rPr>
              <a:t>Surface (f)</a:t>
            </a:r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2D6E6F30-D0D3-413E-9BEA-1E9AF71E6969}"/>
              </a:ext>
            </a:extLst>
          </p:cNvPr>
          <p:cNvCxnSpPr>
            <a:cxnSpLocks/>
            <a:stCxn id="31" idx="4"/>
            <a:endCxn id="35" idx="2"/>
          </p:cNvCxnSpPr>
          <p:nvPr/>
        </p:nvCxnSpPr>
        <p:spPr>
          <a:xfrm rot="16200000" flipH="1">
            <a:off x="6339563" y="2104663"/>
            <a:ext cx="434819" cy="979094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7">
            <a:extLst>
              <a:ext uri="{FF2B5EF4-FFF2-40B4-BE49-F238E27FC236}">
                <a16:creationId xmlns:a16="http://schemas.microsoft.com/office/drawing/2014/main" id="{5E0A0CF8-DC13-4C86-9661-7903F7142E62}"/>
              </a:ext>
            </a:extLst>
          </p:cNvPr>
          <p:cNvCxnSpPr>
            <a:cxnSpLocks/>
            <a:stCxn id="31" idx="4"/>
            <a:endCxn id="33" idx="2"/>
          </p:cNvCxnSpPr>
          <p:nvPr/>
        </p:nvCxnSpPr>
        <p:spPr>
          <a:xfrm rot="16200000" flipH="1">
            <a:off x="5893793" y="2550432"/>
            <a:ext cx="1326357" cy="979093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D62A63-39EB-4700-A1CE-EACBA5E31BFA}"/>
              </a:ext>
            </a:extLst>
          </p:cNvPr>
          <p:cNvCxnSpPr>
            <a:cxnSpLocks/>
          </p:cNvCxnSpPr>
          <p:nvPr/>
        </p:nvCxnSpPr>
        <p:spPr>
          <a:xfrm>
            <a:off x="3976921" y="4152092"/>
            <a:ext cx="3149" cy="151116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69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A4 Paper (210x297 mm)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Light Condensed</vt:lpstr>
      <vt:lpstr>Bahnschrift Light SemiCondensed</vt:lpstr>
      <vt:lpstr>Calibri</vt:lpstr>
      <vt:lpstr>Office Theme</vt:lpstr>
      <vt:lpstr>Inheritence</vt:lpstr>
      <vt:lpstr>Application</vt:lpstr>
      <vt:lpstr>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Pruthvi</dc:creator>
  <cp:lastModifiedBy>Hemanth Pruthvi</cp:lastModifiedBy>
  <cp:revision>1137</cp:revision>
  <dcterms:created xsi:type="dcterms:W3CDTF">2020-02-27T10:04:19Z</dcterms:created>
  <dcterms:modified xsi:type="dcterms:W3CDTF">2020-08-04T21:16:40Z</dcterms:modified>
</cp:coreProperties>
</file>