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6" r:id="rId4"/>
  </p:sldMasterIdLst>
  <p:handoutMasterIdLst>
    <p:handoutMasterId r:id="rId7"/>
  </p:handoutMasterIdLst>
  <p:sldIdLst>
    <p:sldId id="261" r:id="rId5"/>
    <p:sldId id="256" r:id="rId6"/>
  </p:sldIdLst>
  <p:sldSz cx="25199975" cy="35999738"/>
  <p:notesSz cx="6858000" cy="9144000"/>
  <p:embeddedFontLst>
    <p:embeddedFont>
      <p:font typeface="Albert Sans" pitchFamily="2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Jost ExtraBold" pitchFamily="2" charset="0"/>
      <p:bold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8" userDrawn="1">
          <p15:clr>
            <a:srgbClr val="A4A3A4"/>
          </p15:clr>
        </p15:guide>
        <p15:guide id="2" pos="79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BAC7"/>
    <a:srgbClr val="004751"/>
    <a:srgbClr val="19BED5"/>
    <a:srgbClr val="693184"/>
    <a:srgbClr val="60BED4"/>
    <a:srgbClr val="F29118"/>
    <a:srgbClr val="3AA93D"/>
    <a:srgbClr val="CC235A"/>
    <a:srgbClr val="713083"/>
    <a:srgbClr val="0D4F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napToGrid="0">
      <p:cViewPr varScale="1">
        <p:scale>
          <a:sx n="16" d="100"/>
          <a:sy n="16" d="100"/>
        </p:scale>
        <p:origin x="3010" y="134"/>
      </p:cViewPr>
      <p:guideLst>
        <p:guide orient="horz" pos="11338"/>
        <p:guide pos="79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 Elena Echeverri Cuartas" userId="804ffbca-0ff8-4e7e-ae78-e419f50e4d2e" providerId="ADAL" clId="{1E99BD54-064E-4399-9207-D7148962BD9A}"/>
  </pc:docChgLst>
  <pc:docChgLst>
    <pc:chgData name="Andrés Quintero Zea" userId="1afbaccb-d00b-410b-811e-c547a3cc0df7" providerId="ADAL" clId="{56F294C3-5047-4B52-8B21-ED78302B16C8}"/>
  </pc:docChgLst>
  <pc:docChgLst>
    <pc:chgData name="Andrés Quintero Zea" userId="1afbaccb-d00b-410b-811e-c547a3cc0df7" providerId="ADAL" clId="{453903ED-E2CA-438C-B2AB-AB0F74BD0B21}"/>
    <pc:docChg chg="undo custSel delSld modSld modMainMaster">
      <pc:chgData name="Andrés Quintero Zea" userId="1afbaccb-d00b-410b-811e-c547a3cc0df7" providerId="ADAL" clId="{453903ED-E2CA-438C-B2AB-AB0F74BD0B21}" dt="2024-10-29T19:30:39.298" v="217"/>
      <pc:docMkLst>
        <pc:docMk/>
      </pc:docMkLst>
      <pc:sldChg chg="addSp delSp modSp">
        <pc:chgData name="Andrés Quintero Zea" userId="1afbaccb-d00b-410b-811e-c547a3cc0df7" providerId="ADAL" clId="{453903ED-E2CA-438C-B2AB-AB0F74BD0B21}" dt="2024-10-29T19:30:39.298" v="217"/>
        <pc:sldMkLst>
          <pc:docMk/>
          <pc:sldMk cId="2797568702" sldId="256"/>
        </pc:sldMkLst>
        <pc:spChg chg="add mod">
          <ac:chgData name="Andrés Quintero Zea" userId="1afbaccb-d00b-410b-811e-c547a3cc0df7" providerId="ADAL" clId="{453903ED-E2CA-438C-B2AB-AB0F74BD0B21}" dt="2024-10-29T19:30:39.298" v="217"/>
          <ac:spMkLst>
            <pc:docMk/>
            <pc:sldMk cId="2797568702" sldId="256"/>
            <ac:spMk id="2" creationId="{46D563ED-D04B-44B3-AD12-E0961D55133D}"/>
          </ac:spMkLst>
        </pc:spChg>
        <pc:spChg chg="add mod">
          <ac:chgData name="Andrés Quintero Zea" userId="1afbaccb-d00b-410b-811e-c547a3cc0df7" providerId="ADAL" clId="{453903ED-E2CA-438C-B2AB-AB0F74BD0B21}" dt="2024-10-29T19:30:39.298" v="217"/>
          <ac:spMkLst>
            <pc:docMk/>
            <pc:sldMk cId="2797568702" sldId="256"/>
            <ac:spMk id="3" creationId="{E4EC326A-FF74-4A70-B771-35307C073299}"/>
          </ac:spMkLst>
        </pc:spChg>
        <pc:spChg chg="add mod">
          <ac:chgData name="Andrés Quintero Zea" userId="1afbaccb-d00b-410b-811e-c547a3cc0df7" providerId="ADAL" clId="{453903ED-E2CA-438C-B2AB-AB0F74BD0B21}" dt="2024-10-29T19:30:39.298" v="217"/>
          <ac:spMkLst>
            <pc:docMk/>
            <pc:sldMk cId="2797568702" sldId="256"/>
            <ac:spMk id="4" creationId="{093CBD1B-42AF-4CAF-8264-3CA70E268FF6}"/>
          </ac:spMkLst>
        </pc:spChg>
        <pc:spChg chg="add mod">
          <ac:chgData name="Andrés Quintero Zea" userId="1afbaccb-d00b-410b-811e-c547a3cc0df7" providerId="ADAL" clId="{453903ED-E2CA-438C-B2AB-AB0F74BD0B21}" dt="2024-10-29T19:30:39.298" v="217"/>
          <ac:spMkLst>
            <pc:docMk/>
            <pc:sldMk cId="2797568702" sldId="256"/>
            <ac:spMk id="5" creationId="{CCA60C32-C058-4FFD-A311-178B8EE01045}"/>
          </ac:spMkLst>
        </pc:spChg>
        <pc:spChg chg="add mod">
          <ac:chgData name="Andrés Quintero Zea" userId="1afbaccb-d00b-410b-811e-c547a3cc0df7" providerId="ADAL" clId="{453903ED-E2CA-438C-B2AB-AB0F74BD0B21}" dt="2024-10-29T19:30:39.298" v="217"/>
          <ac:spMkLst>
            <pc:docMk/>
            <pc:sldMk cId="2797568702" sldId="256"/>
            <ac:spMk id="6" creationId="{A639997F-E889-4E2B-8396-EF4A3AC719F5}"/>
          </ac:spMkLst>
        </pc:spChg>
        <pc:spChg chg="add mod">
          <ac:chgData name="Andrés Quintero Zea" userId="1afbaccb-d00b-410b-811e-c547a3cc0df7" providerId="ADAL" clId="{453903ED-E2CA-438C-B2AB-AB0F74BD0B21}" dt="2024-10-29T19:30:39.298" v="217"/>
          <ac:spMkLst>
            <pc:docMk/>
            <pc:sldMk cId="2797568702" sldId="256"/>
            <ac:spMk id="7" creationId="{A906F9D8-B97C-4DDD-B462-696162FE7705}"/>
          </ac:spMkLst>
        </pc:spChg>
        <pc:spChg chg="del">
          <ac:chgData name="Andrés Quintero Zea" userId="1afbaccb-d00b-410b-811e-c547a3cc0df7" providerId="ADAL" clId="{453903ED-E2CA-438C-B2AB-AB0F74BD0B21}" dt="2024-10-29T19:30:39.298" v="217"/>
          <ac:spMkLst>
            <pc:docMk/>
            <pc:sldMk cId="2797568702" sldId="256"/>
            <ac:spMk id="14" creationId="{CAD9E74F-E9F8-47F6-992E-D43A33CC188A}"/>
          </ac:spMkLst>
        </pc:spChg>
        <pc:spChg chg="del">
          <ac:chgData name="Andrés Quintero Zea" userId="1afbaccb-d00b-410b-811e-c547a3cc0df7" providerId="ADAL" clId="{453903ED-E2CA-438C-B2AB-AB0F74BD0B21}" dt="2024-10-29T19:30:39.298" v="217"/>
          <ac:spMkLst>
            <pc:docMk/>
            <pc:sldMk cId="2797568702" sldId="256"/>
            <ac:spMk id="15" creationId="{782C5A59-29BF-47F3-8740-A73BF99509E6}"/>
          </ac:spMkLst>
        </pc:spChg>
        <pc:spChg chg="del">
          <ac:chgData name="Andrés Quintero Zea" userId="1afbaccb-d00b-410b-811e-c547a3cc0df7" providerId="ADAL" clId="{453903ED-E2CA-438C-B2AB-AB0F74BD0B21}" dt="2024-10-29T19:30:39.298" v="217"/>
          <ac:spMkLst>
            <pc:docMk/>
            <pc:sldMk cId="2797568702" sldId="256"/>
            <ac:spMk id="16" creationId="{30D5A049-2C83-49AA-ABC4-85BD5F494425}"/>
          </ac:spMkLst>
        </pc:spChg>
        <pc:spChg chg="del">
          <ac:chgData name="Andrés Quintero Zea" userId="1afbaccb-d00b-410b-811e-c547a3cc0df7" providerId="ADAL" clId="{453903ED-E2CA-438C-B2AB-AB0F74BD0B21}" dt="2024-10-29T19:30:39.298" v="217"/>
          <ac:spMkLst>
            <pc:docMk/>
            <pc:sldMk cId="2797568702" sldId="256"/>
            <ac:spMk id="17" creationId="{47CB483D-8E26-4BC1-BEFD-902A052EDE44}"/>
          </ac:spMkLst>
        </pc:spChg>
        <pc:spChg chg="del">
          <ac:chgData name="Andrés Quintero Zea" userId="1afbaccb-d00b-410b-811e-c547a3cc0df7" providerId="ADAL" clId="{453903ED-E2CA-438C-B2AB-AB0F74BD0B21}" dt="2024-10-29T19:30:39.298" v="217"/>
          <ac:spMkLst>
            <pc:docMk/>
            <pc:sldMk cId="2797568702" sldId="256"/>
            <ac:spMk id="18" creationId="{E9215ADF-AC2A-4E0F-8DAB-1008D9C214EF}"/>
          </ac:spMkLst>
        </pc:spChg>
        <pc:spChg chg="del mod">
          <ac:chgData name="Andrés Quintero Zea" userId="1afbaccb-d00b-410b-811e-c547a3cc0df7" providerId="ADAL" clId="{453903ED-E2CA-438C-B2AB-AB0F74BD0B21}" dt="2024-10-29T19:30:39.298" v="217"/>
          <ac:spMkLst>
            <pc:docMk/>
            <pc:sldMk cId="2797568702" sldId="256"/>
            <ac:spMk id="19" creationId="{AFD8607A-1850-4198-B248-9F952D53C1D6}"/>
          </ac:spMkLst>
        </pc:spChg>
      </pc:sldChg>
      <pc:sldChg chg="del">
        <pc:chgData name="Andrés Quintero Zea" userId="1afbaccb-d00b-410b-811e-c547a3cc0df7" providerId="ADAL" clId="{453903ED-E2CA-438C-B2AB-AB0F74BD0B21}" dt="2024-10-29T19:27:34.528" v="170" actId="2696"/>
        <pc:sldMkLst>
          <pc:docMk/>
          <pc:sldMk cId="3773070191" sldId="257"/>
        </pc:sldMkLst>
      </pc:sldChg>
      <pc:sldChg chg="addSp delSp modSp">
        <pc:chgData name="Andrés Quintero Zea" userId="1afbaccb-d00b-410b-811e-c547a3cc0df7" providerId="ADAL" clId="{453903ED-E2CA-438C-B2AB-AB0F74BD0B21}" dt="2024-10-29T19:30:35.447" v="216" actId="27636"/>
        <pc:sldMkLst>
          <pc:docMk/>
          <pc:sldMk cId="3726218936" sldId="261"/>
        </pc:sldMkLst>
        <pc:spChg chg="add mod">
          <ac:chgData name="Andrés Quintero Zea" userId="1afbaccb-d00b-410b-811e-c547a3cc0df7" providerId="ADAL" clId="{453903ED-E2CA-438C-B2AB-AB0F74BD0B21}" dt="2024-10-29T19:30:35.419" v="215"/>
          <ac:spMkLst>
            <pc:docMk/>
            <pc:sldMk cId="3726218936" sldId="261"/>
            <ac:spMk id="2" creationId="{7720F9EF-8B14-413B-93F6-851C28AFEB3A}"/>
          </ac:spMkLst>
        </pc:spChg>
        <pc:spChg chg="add mod">
          <ac:chgData name="Andrés Quintero Zea" userId="1afbaccb-d00b-410b-811e-c547a3cc0df7" providerId="ADAL" clId="{453903ED-E2CA-438C-B2AB-AB0F74BD0B21}" dt="2024-10-29T19:30:35.419" v="215"/>
          <ac:spMkLst>
            <pc:docMk/>
            <pc:sldMk cId="3726218936" sldId="261"/>
            <ac:spMk id="3" creationId="{A9C1E7CA-8088-4C2E-8058-C1D3A625F57B}"/>
          </ac:spMkLst>
        </pc:spChg>
        <pc:spChg chg="add mod">
          <ac:chgData name="Andrés Quintero Zea" userId="1afbaccb-d00b-410b-811e-c547a3cc0df7" providerId="ADAL" clId="{453903ED-E2CA-438C-B2AB-AB0F74BD0B21}" dt="2024-10-29T19:30:35.447" v="216" actId="27636"/>
          <ac:spMkLst>
            <pc:docMk/>
            <pc:sldMk cId="3726218936" sldId="261"/>
            <ac:spMk id="4" creationId="{783D6B9F-1D49-4762-8601-F501E3098328}"/>
          </ac:spMkLst>
        </pc:spChg>
        <pc:spChg chg="add mod">
          <ac:chgData name="Andrés Quintero Zea" userId="1afbaccb-d00b-410b-811e-c547a3cc0df7" providerId="ADAL" clId="{453903ED-E2CA-438C-B2AB-AB0F74BD0B21}" dt="2024-10-29T19:30:35.419" v="215"/>
          <ac:spMkLst>
            <pc:docMk/>
            <pc:sldMk cId="3726218936" sldId="261"/>
            <ac:spMk id="5" creationId="{B992228F-4887-402C-9C12-7373D24A6D42}"/>
          </ac:spMkLst>
        </pc:spChg>
        <pc:spChg chg="add mod">
          <ac:chgData name="Andrés Quintero Zea" userId="1afbaccb-d00b-410b-811e-c547a3cc0df7" providerId="ADAL" clId="{453903ED-E2CA-438C-B2AB-AB0F74BD0B21}" dt="2024-10-29T19:30:35.419" v="215"/>
          <ac:spMkLst>
            <pc:docMk/>
            <pc:sldMk cId="3726218936" sldId="261"/>
            <ac:spMk id="6" creationId="{1435E78A-355F-4EBA-9CC1-19B843B80339}"/>
          </ac:spMkLst>
        </pc:spChg>
        <pc:spChg chg="add mod">
          <ac:chgData name="Andrés Quintero Zea" userId="1afbaccb-d00b-410b-811e-c547a3cc0df7" providerId="ADAL" clId="{453903ED-E2CA-438C-B2AB-AB0F74BD0B21}" dt="2024-10-29T19:30:35.419" v="215"/>
          <ac:spMkLst>
            <pc:docMk/>
            <pc:sldMk cId="3726218936" sldId="261"/>
            <ac:spMk id="7" creationId="{76772AC9-E900-456E-BC25-D603E06BE9CE}"/>
          </ac:spMkLst>
        </pc:spChg>
        <pc:spChg chg="del">
          <ac:chgData name="Andrés Quintero Zea" userId="1afbaccb-d00b-410b-811e-c547a3cc0df7" providerId="ADAL" clId="{453903ED-E2CA-438C-B2AB-AB0F74BD0B21}" dt="2024-10-29T19:30:35.419" v="215"/>
          <ac:spMkLst>
            <pc:docMk/>
            <pc:sldMk cId="3726218936" sldId="261"/>
            <ac:spMk id="8" creationId="{FBA886B8-EB4F-4C47-9954-5AEE2DFF7A50}"/>
          </ac:spMkLst>
        </pc:spChg>
        <pc:spChg chg="del">
          <ac:chgData name="Andrés Quintero Zea" userId="1afbaccb-d00b-410b-811e-c547a3cc0df7" providerId="ADAL" clId="{453903ED-E2CA-438C-B2AB-AB0F74BD0B21}" dt="2024-10-29T19:30:35.419" v="215"/>
          <ac:spMkLst>
            <pc:docMk/>
            <pc:sldMk cId="3726218936" sldId="261"/>
            <ac:spMk id="9" creationId="{68028915-1127-4C7F-AAD1-5BAEACBC0BBC}"/>
          </ac:spMkLst>
        </pc:spChg>
        <pc:spChg chg="del">
          <ac:chgData name="Andrés Quintero Zea" userId="1afbaccb-d00b-410b-811e-c547a3cc0df7" providerId="ADAL" clId="{453903ED-E2CA-438C-B2AB-AB0F74BD0B21}" dt="2024-10-29T19:30:35.419" v="215"/>
          <ac:spMkLst>
            <pc:docMk/>
            <pc:sldMk cId="3726218936" sldId="261"/>
            <ac:spMk id="10" creationId="{2DFB4CFF-44A3-4D06-B767-9CB33CF092A2}"/>
          </ac:spMkLst>
        </pc:spChg>
        <pc:spChg chg="del">
          <ac:chgData name="Andrés Quintero Zea" userId="1afbaccb-d00b-410b-811e-c547a3cc0df7" providerId="ADAL" clId="{453903ED-E2CA-438C-B2AB-AB0F74BD0B21}" dt="2024-10-29T19:30:35.419" v="215"/>
          <ac:spMkLst>
            <pc:docMk/>
            <pc:sldMk cId="3726218936" sldId="261"/>
            <ac:spMk id="11" creationId="{229A3B88-6440-44E3-A1F2-7BEF2EFDBF72}"/>
          </ac:spMkLst>
        </pc:spChg>
        <pc:spChg chg="del">
          <ac:chgData name="Andrés Quintero Zea" userId="1afbaccb-d00b-410b-811e-c547a3cc0df7" providerId="ADAL" clId="{453903ED-E2CA-438C-B2AB-AB0F74BD0B21}" dt="2024-10-29T19:30:35.419" v="215"/>
          <ac:spMkLst>
            <pc:docMk/>
            <pc:sldMk cId="3726218936" sldId="261"/>
            <ac:spMk id="18" creationId="{CEC8ACB8-C888-4CE0-881B-87EBACBA096D}"/>
          </ac:spMkLst>
        </pc:spChg>
        <pc:spChg chg="del mod">
          <ac:chgData name="Andrés Quintero Zea" userId="1afbaccb-d00b-410b-811e-c547a3cc0df7" providerId="ADAL" clId="{453903ED-E2CA-438C-B2AB-AB0F74BD0B21}" dt="2024-10-29T19:30:35.419" v="215"/>
          <ac:spMkLst>
            <pc:docMk/>
            <pc:sldMk cId="3726218936" sldId="261"/>
            <ac:spMk id="19" creationId="{97996841-44E3-4138-9AD3-A24B61A9875B}"/>
          </ac:spMkLst>
        </pc:spChg>
      </pc:sldChg>
      <pc:sldMasterChg chg="delSldLayout modSldLayout">
        <pc:chgData name="Andrés Quintero Zea" userId="1afbaccb-d00b-410b-811e-c547a3cc0df7" providerId="ADAL" clId="{453903ED-E2CA-438C-B2AB-AB0F74BD0B21}" dt="2024-10-29T19:30:19.874" v="214" actId="12"/>
        <pc:sldMasterMkLst>
          <pc:docMk/>
          <pc:sldMasterMk cId="4224184630" sldId="2147483696"/>
        </pc:sldMasterMkLst>
        <pc:sldLayoutChg chg="del">
          <pc:chgData name="Andrés Quintero Zea" userId="1afbaccb-d00b-410b-811e-c547a3cc0df7" providerId="ADAL" clId="{453903ED-E2CA-438C-B2AB-AB0F74BD0B21}" dt="2024-10-29T19:27:45.016" v="171" actId="2696"/>
          <pc:sldLayoutMkLst>
            <pc:docMk/>
            <pc:sldMasterMk cId="4224184630" sldId="2147483696"/>
            <pc:sldLayoutMk cId="2899672289" sldId="2147483703"/>
          </pc:sldLayoutMkLst>
        </pc:sldLayoutChg>
        <pc:sldLayoutChg chg="addSp delSp modSp">
          <pc:chgData name="Andrés Quintero Zea" userId="1afbaccb-d00b-410b-811e-c547a3cc0df7" providerId="ADAL" clId="{453903ED-E2CA-438C-B2AB-AB0F74BD0B21}" dt="2024-10-29T19:30:12.659" v="211" actId="12"/>
          <pc:sldLayoutMkLst>
            <pc:docMk/>
            <pc:sldMasterMk cId="4224184630" sldId="2147483696"/>
            <pc:sldLayoutMk cId="1299354257" sldId="2147483709"/>
          </pc:sldLayoutMkLst>
          <pc:spChg chg="mod">
            <ac:chgData name="Andrés Quintero Zea" userId="1afbaccb-d00b-410b-811e-c547a3cc0df7" providerId="ADAL" clId="{453903ED-E2CA-438C-B2AB-AB0F74BD0B21}" dt="2024-10-29T19:29:08.193" v="177" actId="255"/>
            <ac:spMkLst>
              <pc:docMk/>
              <pc:sldMasterMk cId="4224184630" sldId="2147483696"/>
              <pc:sldLayoutMk cId="1299354257" sldId="2147483709"/>
              <ac:spMk id="14" creationId="{FF91D6DA-2E97-4F1B-9726-15D94A1FC39A}"/>
            </ac:spMkLst>
          </pc:spChg>
          <pc:spChg chg="mod">
            <ac:chgData name="Andrés Quintero Zea" userId="1afbaccb-d00b-410b-811e-c547a3cc0df7" providerId="ADAL" clId="{453903ED-E2CA-438C-B2AB-AB0F74BD0B21}" dt="2024-10-29T19:28:43.551" v="174" actId="255"/>
            <ac:spMkLst>
              <pc:docMk/>
              <pc:sldMasterMk cId="4224184630" sldId="2147483696"/>
              <pc:sldLayoutMk cId="1299354257" sldId="2147483709"/>
              <ac:spMk id="20" creationId="{9AAECDF6-AC18-44E5-A178-B9CA4A4831E0}"/>
            </ac:spMkLst>
          </pc:spChg>
          <pc:spChg chg="mod">
            <ac:chgData name="Andrés Quintero Zea" userId="1afbaccb-d00b-410b-811e-c547a3cc0df7" providerId="ADAL" clId="{453903ED-E2CA-438C-B2AB-AB0F74BD0B21}" dt="2024-10-29T19:28:50.411" v="175" actId="255"/>
            <ac:spMkLst>
              <pc:docMk/>
              <pc:sldMasterMk cId="4224184630" sldId="2147483696"/>
              <pc:sldLayoutMk cId="1299354257" sldId="2147483709"/>
              <ac:spMk id="21" creationId="{2E5848E5-9D97-4C48-9CE6-AC1F286C23BA}"/>
            </ac:spMkLst>
          </pc:spChg>
          <pc:spChg chg="add mod">
            <ac:chgData name="Andrés Quintero Zea" userId="1afbaccb-d00b-410b-811e-c547a3cc0df7" providerId="ADAL" clId="{453903ED-E2CA-438C-B2AB-AB0F74BD0B21}" dt="2024-10-29T19:30:06.339" v="209" actId="12"/>
            <ac:spMkLst>
              <pc:docMk/>
              <pc:sldMasterMk cId="4224184630" sldId="2147483696"/>
              <pc:sldLayoutMk cId="1299354257" sldId="2147483709"/>
              <ac:spMk id="22" creationId="{0A65A6A6-CDEA-4AB2-BDC3-5A9A6114AD9F}"/>
            </ac:spMkLst>
          </pc:spChg>
          <pc:spChg chg="add mod">
            <ac:chgData name="Andrés Quintero Zea" userId="1afbaccb-d00b-410b-811e-c547a3cc0df7" providerId="ADAL" clId="{453903ED-E2CA-438C-B2AB-AB0F74BD0B21}" dt="2024-10-29T19:30:09.842" v="210" actId="12"/>
            <ac:spMkLst>
              <pc:docMk/>
              <pc:sldMasterMk cId="4224184630" sldId="2147483696"/>
              <pc:sldLayoutMk cId="1299354257" sldId="2147483709"/>
              <ac:spMk id="26" creationId="{2E5E4B36-7297-45B8-AD43-19F340938768}"/>
            </ac:spMkLst>
          </pc:spChg>
          <pc:spChg chg="add mod">
            <ac:chgData name="Andrés Quintero Zea" userId="1afbaccb-d00b-410b-811e-c547a3cc0df7" providerId="ADAL" clId="{453903ED-E2CA-438C-B2AB-AB0F74BD0B21}" dt="2024-10-29T19:30:12.659" v="211" actId="12"/>
            <ac:spMkLst>
              <pc:docMk/>
              <pc:sldMasterMk cId="4224184630" sldId="2147483696"/>
              <pc:sldLayoutMk cId="1299354257" sldId="2147483709"/>
              <ac:spMk id="27" creationId="{7DF655BB-5B3A-4D4D-91D3-2C3A54900A4F}"/>
            </ac:spMkLst>
          </pc:spChg>
          <pc:spChg chg="del">
            <ac:chgData name="Andrés Quintero Zea" userId="1afbaccb-d00b-410b-811e-c547a3cc0df7" providerId="ADAL" clId="{453903ED-E2CA-438C-B2AB-AB0F74BD0B21}" dt="2024-10-29T19:28:24.248" v="172" actId="478"/>
            <ac:spMkLst>
              <pc:docMk/>
              <pc:sldMasterMk cId="4224184630" sldId="2147483696"/>
              <pc:sldLayoutMk cId="1299354257" sldId="2147483709"/>
              <ac:spMk id="35" creationId="{206DB620-94BD-49D7-B92C-2832786EFE98}"/>
            </ac:spMkLst>
          </pc:spChg>
          <pc:spChg chg="del">
            <ac:chgData name="Andrés Quintero Zea" userId="1afbaccb-d00b-410b-811e-c547a3cc0df7" providerId="ADAL" clId="{453903ED-E2CA-438C-B2AB-AB0F74BD0B21}" dt="2024-10-29T19:28:24.248" v="172" actId="478"/>
            <ac:spMkLst>
              <pc:docMk/>
              <pc:sldMasterMk cId="4224184630" sldId="2147483696"/>
              <pc:sldLayoutMk cId="1299354257" sldId="2147483709"/>
              <ac:spMk id="36" creationId="{D41FC5D8-2457-45DB-AD23-D1F1FA07CF76}"/>
            </ac:spMkLst>
          </pc:spChg>
          <pc:spChg chg="del">
            <ac:chgData name="Andrés Quintero Zea" userId="1afbaccb-d00b-410b-811e-c547a3cc0df7" providerId="ADAL" clId="{453903ED-E2CA-438C-B2AB-AB0F74BD0B21}" dt="2024-10-29T19:28:24.248" v="172" actId="478"/>
            <ac:spMkLst>
              <pc:docMk/>
              <pc:sldMasterMk cId="4224184630" sldId="2147483696"/>
              <pc:sldLayoutMk cId="1299354257" sldId="2147483709"/>
              <ac:spMk id="37" creationId="{CD2ADBD5-A908-4AE8-9A03-1323BE7B57D5}"/>
            </ac:spMkLst>
          </pc:spChg>
        </pc:sldLayoutChg>
        <pc:sldLayoutChg chg="addSp delSp modSp">
          <pc:chgData name="Andrés Quintero Zea" userId="1afbaccb-d00b-410b-811e-c547a3cc0df7" providerId="ADAL" clId="{453903ED-E2CA-438C-B2AB-AB0F74BD0B21}" dt="2024-10-29T19:30:19.874" v="214" actId="12"/>
          <pc:sldLayoutMkLst>
            <pc:docMk/>
            <pc:sldMasterMk cId="4224184630" sldId="2147483696"/>
            <pc:sldLayoutMk cId="734863782" sldId="2147483710"/>
          </pc:sldLayoutMkLst>
          <pc:spChg chg="add del">
            <ac:chgData name="Andrés Quintero Zea" userId="1afbaccb-d00b-410b-811e-c547a3cc0df7" providerId="ADAL" clId="{453903ED-E2CA-438C-B2AB-AB0F74BD0B21}" dt="2024-10-29T19:20:01.928" v="1" actId="11529"/>
            <ac:spMkLst>
              <pc:docMk/>
              <pc:sldMasterMk cId="4224184630" sldId="2147483696"/>
              <pc:sldLayoutMk cId="734863782" sldId="2147483710"/>
              <ac:spMk id="2" creationId="{2EDBBF1F-D543-4807-A388-D308F771F4FF}"/>
            </ac:spMkLst>
          </pc:spChg>
          <pc:spChg chg="mod">
            <ac:chgData name="Andrés Quintero Zea" userId="1afbaccb-d00b-410b-811e-c547a3cc0df7" providerId="ADAL" clId="{453903ED-E2CA-438C-B2AB-AB0F74BD0B21}" dt="2024-10-29T19:22:04.462" v="26" actId="207"/>
            <ac:spMkLst>
              <pc:docMk/>
              <pc:sldMasterMk cId="4224184630" sldId="2147483696"/>
              <pc:sldLayoutMk cId="734863782" sldId="2147483710"/>
              <ac:spMk id="3" creationId="{A2581E8C-F9FA-4D35-9F8B-E7EF060CF2A2}"/>
            </ac:spMkLst>
          </pc:spChg>
          <pc:spChg chg="add mod">
            <ac:chgData name="Andrés Quintero Zea" userId="1afbaccb-d00b-410b-811e-c547a3cc0df7" providerId="ADAL" clId="{453903ED-E2CA-438C-B2AB-AB0F74BD0B21}" dt="2024-10-29T19:30:15.938" v="212" actId="12"/>
            <ac:spMkLst>
              <pc:docMk/>
              <pc:sldMasterMk cId="4224184630" sldId="2147483696"/>
              <pc:sldLayoutMk cId="734863782" sldId="2147483710"/>
              <ac:spMk id="4" creationId="{95D07A42-AC42-487E-B341-F0EF881AEC01}"/>
            </ac:spMkLst>
          </pc:spChg>
          <pc:spChg chg="mod">
            <ac:chgData name="Andrés Quintero Zea" userId="1afbaccb-d00b-410b-811e-c547a3cc0df7" providerId="ADAL" clId="{453903ED-E2CA-438C-B2AB-AB0F74BD0B21}" dt="2024-10-29T19:22:04.462" v="26" actId="207"/>
            <ac:spMkLst>
              <pc:docMk/>
              <pc:sldMasterMk cId="4224184630" sldId="2147483696"/>
              <pc:sldLayoutMk cId="734863782" sldId="2147483710"/>
              <ac:spMk id="5" creationId="{C00549E5-3211-4DB6-B2BE-9F0DB6CA67E9}"/>
            </ac:spMkLst>
          </pc:spChg>
          <pc:spChg chg="mod">
            <ac:chgData name="Andrés Quintero Zea" userId="1afbaccb-d00b-410b-811e-c547a3cc0df7" providerId="ADAL" clId="{453903ED-E2CA-438C-B2AB-AB0F74BD0B21}" dt="2024-10-29T19:29:19.095" v="208" actId="1037"/>
            <ac:spMkLst>
              <pc:docMk/>
              <pc:sldMasterMk cId="4224184630" sldId="2147483696"/>
              <pc:sldLayoutMk cId="734863782" sldId="2147483710"/>
              <ac:spMk id="6" creationId="{2223474B-528F-4EA8-BC58-BA8C3C827BF8}"/>
            </ac:spMkLst>
          </pc:spChg>
          <pc:spChg chg="mod">
            <ac:chgData name="Andrés Quintero Zea" userId="1afbaccb-d00b-410b-811e-c547a3cc0df7" providerId="ADAL" clId="{453903ED-E2CA-438C-B2AB-AB0F74BD0B21}" dt="2024-10-29T19:23:29.345" v="46" actId="208"/>
            <ac:spMkLst>
              <pc:docMk/>
              <pc:sldMasterMk cId="4224184630" sldId="2147483696"/>
              <pc:sldLayoutMk cId="734863782" sldId="2147483710"/>
              <ac:spMk id="10" creationId="{B8F89966-50CA-470E-9C4E-378C8D35B867}"/>
            </ac:spMkLst>
          </pc:spChg>
          <pc:spChg chg="mod">
            <ac:chgData name="Andrés Quintero Zea" userId="1afbaccb-d00b-410b-811e-c547a3cc0df7" providerId="ADAL" clId="{453903ED-E2CA-438C-B2AB-AB0F74BD0B21}" dt="2024-10-29T19:21:08.862" v="17" actId="255"/>
            <ac:spMkLst>
              <pc:docMk/>
              <pc:sldMasterMk cId="4224184630" sldId="2147483696"/>
              <pc:sldLayoutMk cId="734863782" sldId="2147483710"/>
              <ac:spMk id="14" creationId="{FF91D6DA-2E97-4F1B-9726-15D94A1FC39A}"/>
            </ac:spMkLst>
          </pc:spChg>
          <pc:spChg chg="mod">
            <ac:chgData name="Andrés Quintero Zea" userId="1afbaccb-d00b-410b-811e-c547a3cc0df7" providerId="ADAL" clId="{453903ED-E2CA-438C-B2AB-AB0F74BD0B21}" dt="2024-10-29T19:23:48.378" v="47" actId="1076"/>
            <ac:spMkLst>
              <pc:docMk/>
              <pc:sldMasterMk cId="4224184630" sldId="2147483696"/>
              <pc:sldLayoutMk cId="734863782" sldId="2147483710"/>
              <ac:spMk id="15" creationId="{CF136E91-5825-48A0-9365-6B7F6A06F452}"/>
            </ac:spMkLst>
          </pc:spChg>
          <pc:spChg chg="mod">
            <ac:chgData name="Andrés Quintero Zea" userId="1afbaccb-d00b-410b-811e-c547a3cc0df7" providerId="ADAL" clId="{453903ED-E2CA-438C-B2AB-AB0F74BD0B21}" dt="2024-10-29T19:23:48.378" v="47" actId="1076"/>
            <ac:spMkLst>
              <pc:docMk/>
              <pc:sldMasterMk cId="4224184630" sldId="2147483696"/>
              <pc:sldLayoutMk cId="734863782" sldId="2147483710"/>
              <ac:spMk id="17" creationId="{977E6BEB-E96B-4110-ABB9-931401F9C2C1}"/>
            </ac:spMkLst>
          </pc:spChg>
          <pc:spChg chg="mod">
            <ac:chgData name="Andrés Quintero Zea" userId="1afbaccb-d00b-410b-811e-c547a3cc0df7" providerId="ADAL" clId="{453903ED-E2CA-438C-B2AB-AB0F74BD0B21}" dt="2024-10-29T19:20:47.476" v="13" actId="16037"/>
            <ac:spMkLst>
              <pc:docMk/>
              <pc:sldMasterMk cId="4224184630" sldId="2147483696"/>
              <pc:sldLayoutMk cId="734863782" sldId="2147483710"/>
              <ac:spMk id="20" creationId="{C10A4DA9-52EA-4F9E-A2C7-DA98EEC66FE0}"/>
            </ac:spMkLst>
          </pc:spChg>
          <pc:spChg chg="mod">
            <ac:chgData name="Andrés Quintero Zea" userId="1afbaccb-d00b-410b-811e-c547a3cc0df7" providerId="ADAL" clId="{453903ED-E2CA-438C-B2AB-AB0F74BD0B21}" dt="2024-10-29T19:20:34.005" v="10" actId="255"/>
            <ac:spMkLst>
              <pc:docMk/>
              <pc:sldMasterMk cId="4224184630" sldId="2147483696"/>
              <pc:sldLayoutMk cId="734863782" sldId="2147483710"/>
              <ac:spMk id="21" creationId="{3F2CF3C3-C673-44FB-A48F-0D3C5C3A613F}"/>
            </ac:spMkLst>
          </pc:spChg>
          <pc:spChg chg="mod">
            <ac:chgData name="Andrés Quintero Zea" userId="1afbaccb-d00b-410b-811e-c547a3cc0df7" providerId="ADAL" clId="{453903ED-E2CA-438C-B2AB-AB0F74BD0B21}" dt="2024-10-29T19:26:56.707" v="146" actId="554"/>
            <ac:spMkLst>
              <pc:docMk/>
              <pc:sldMasterMk cId="4224184630" sldId="2147483696"/>
              <pc:sldLayoutMk cId="734863782" sldId="2147483710"/>
              <ac:spMk id="23" creationId="{16A9A0F8-D2B0-4946-8283-AA54ADD731A1}"/>
            </ac:spMkLst>
          </pc:spChg>
          <pc:spChg chg="mod">
            <ac:chgData name="Andrés Quintero Zea" userId="1afbaccb-d00b-410b-811e-c547a3cc0df7" providerId="ADAL" clId="{453903ED-E2CA-438C-B2AB-AB0F74BD0B21}" dt="2024-10-29T19:27:08.490" v="169" actId="1038"/>
            <ac:spMkLst>
              <pc:docMk/>
              <pc:sldMasterMk cId="4224184630" sldId="2147483696"/>
              <pc:sldLayoutMk cId="734863782" sldId="2147483710"/>
              <ac:spMk id="24" creationId="{C5EB3B93-343F-4456-9A5C-FA8B720DF84F}"/>
            </ac:spMkLst>
          </pc:spChg>
          <pc:spChg chg="add mod">
            <ac:chgData name="Andrés Quintero Zea" userId="1afbaccb-d00b-410b-811e-c547a3cc0df7" providerId="ADAL" clId="{453903ED-E2CA-438C-B2AB-AB0F74BD0B21}" dt="2024-10-29T19:30:17.948" v="213" actId="12"/>
            <ac:spMkLst>
              <pc:docMk/>
              <pc:sldMasterMk cId="4224184630" sldId="2147483696"/>
              <pc:sldLayoutMk cId="734863782" sldId="2147483710"/>
              <ac:spMk id="26" creationId="{40E8D5E6-C330-4060-BCA3-7A89887896CF}"/>
            </ac:spMkLst>
          </pc:spChg>
          <pc:spChg chg="add mod">
            <ac:chgData name="Andrés Quintero Zea" userId="1afbaccb-d00b-410b-811e-c547a3cc0df7" providerId="ADAL" clId="{453903ED-E2CA-438C-B2AB-AB0F74BD0B21}" dt="2024-10-29T19:30:19.874" v="214" actId="12"/>
            <ac:spMkLst>
              <pc:docMk/>
              <pc:sldMasterMk cId="4224184630" sldId="2147483696"/>
              <pc:sldLayoutMk cId="734863782" sldId="2147483710"/>
              <ac:spMk id="27" creationId="{4EA7AE76-C024-4A64-A7BD-CADDF4B66715}"/>
            </ac:spMkLst>
          </pc:spChg>
          <pc:spChg chg="mod">
            <ac:chgData name="Andrés Quintero Zea" userId="1afbaccb-d00b-410b-811e-c547a3cc0df7" providerId="ADAL" clId="{453903ED-E2CA-438C-B2AB-AB0F74BD0B21}" dt="2024-10-29T19:27:08.490" v="169" actId="1038"/>
            <ac:spMkLst>
              <pc:docMk/>
              <pc:sldMasterMk cId="4224184630" sldId="2147483696"/>
              <pc:sldLayoutMk cId="734863782" sldId="2147483710"/>
              <ac:spMk id="29" creationId="{A62403AA-BFDF-497C-9490-6BAF4AB1145F}"/>
            </ac:spMkLst>
          </pc:spChg>
          <pc:spChg chg="mod">
            <ac:chgData name="Andrés Quintero Zea" userId="1afbaccb-d00b-410b-811e-c547a3cc0df7" providerId="ADAL" clId="{453903ED-E2CA-438C-B2AB-AB0F74BD0B21}" dt="2024-10-29T19:26:42.074" v="145" actId="554"/>
            <ac:spMkLst>
              <pc:docMk/>
              <pc:sldMasterMk cId="4224184630" sldId="2147483696"/>
              <pc:sldLayoutMk cId="734863782" sldId="2147483710"/>
              <ac:spMk id="30" creationId="{7F8AD3F0-1CD2-4369-80FE-E771346FF677}"/>
            </ac:spMkLst>
          </pc:spChg>
          <pc:spChg chg="mod">
            <ac:chgData name="Andrés Quintero Zea" userId="1afbaccb-d00b-410b-811e-c547a3cc0df7" providerId="ADAL" clId="{453903ED-E2CA-438C-B2AB-AB0F74BD0B21}" dt="2024-10-29T19:26:42.074" v="145" actId="554"/>
            <ac:spMkLst>
              <pc:docMk/>
              <pc:sldMasterMk cId="4224184630" sldId="2147483696"/>
              <pc:sldLayoutMk cId="734863782" sldId="2147483710"/>
              <ac:spMk id="31" creationId="{AEF286F2-5250-4468-991A-1A817F553C59}"/>
            </ac:spMkLst>
          </pc:spChg>
          <pc:spChg chg="mod">
            <ac:chgData name="Andrés Quintero Zea" userId="1afbaccb-d00b-410b-811e-c547a3cc0df7" providerId="ADAL" clId="{453903ED-E2CA-438C-B2AB-AB0F74BD0B21}" dt="2024-10-29T19:26:42.074" v="145" actId="554"/>
            <ac:spMkLst>
              <pc:docMk/>
              <pc:sldMasterMk cId="4224184630" sldId="2147483696"/>
              <pc:sldLayoutMk cId="734863782" sldId="2147483710"/>
              <ac:spMk id="32" creationId="{6B29DEE6-3577-4DAD-8235-CEDCF8FEED72}"/>
            </ac:spMkLst>
          </pc:spChg>
          <pc:spChg chg="del">
            <ac:chgData name="Andrés Quintero Zea" userId="1afbaccb-d00b-410b-811e-c547a3cc0df7" providerId="ADAL" clId="{453903ED-E2CA-438C-B2AB-AB0F74BD0B21}" dt="2024-10-29T19:19:54.632" v="0" actId="478"/>
            <ac:spMkLst>
              <pc:docMk/>
              <pc:sldMasterMk cId="4224184630" sldId="2147483696"/>
              <pc:sldLayoutMk cId="734863782" sldId="2147483710"/>
              <ac:spMk id="35" creationId="{206DB620-94BD-49D7-B92C-2832786EFE98}"/>
            </ac:spMkLst>
          </pc:spChg>
          <pc:spChg chg="del">
            <ac:chgData name="Andrés Quintero Zea" userId="1afbaccb-d00b-410b-811e-c547a3cc0df7" providerId="ADAL" clId="{453903ED-E2CA-438C-B2AB-AB0F74BD0B21}" dt="2024-10-29T19:21:22.804" v="20" actId="478"/>
            <ac:spMkLst>
              <pc:docMk/>
              <pc:sldMasterMk cId="4224184630" sldId="2147483696"/>
              <pc:sldLayoutMk cId="734863782" sldId="2147483710"/>
              <ac:spMk id="36" creationId="{D41FC5D8-2457-45DB-AD23-D1F1FA07CF76}"/>
            </ac:spMkLst>
          </pc:spChg>
          <pc:spChg chg="del">
            <ac:chgData name="Andrés Quintero Zea" userId="1afbaccb-d00b-410b-811e-c547a3cc0df7" providerId="ADAL" clId="{453903ED-E2CA-438C-B2AB-AB0F74BD0B21}" dt="2024-10-29T19:21:39.854" v="23" actId="478"/>
            <ac:spMkLst>
              <pc:docMk/>
              <pc:sldMasterMk cId="4224184630" sldId="2147483696"/>
              <pc:sldLayoutMk cId="734863782" sldId="2147483710"/>
              <ac:spMk id="37" creationId="{CD2ADBD5-A908-4AE8-9A03-1323BE7B57D5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809C90A-E1B7-4710-A125-AC04A5AC1A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94AC72-155B-4C2F-A587-384CAC6744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3BC58-FB6C-4359-9F12-55230A5C4647}" type="datetimeFigureOut">
              <a:rPr lang="es-CO" smtClean="0"/>
              <a:t>29/10/2024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FE86EA-4F6E-4258-828D-4B7506294A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D9EA92-4B8B-440E-8ED2-BC6ECF1312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CABA1-FA33-481D-B1E5-31C5A868B8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6896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00549E5-3211-4DB6-B2BE-9F0DB6CA67E9}"/>
              </a:ext>
            </a:extLst>
          </p:cNvPr>
          <p:cNvSpPr/>
          <p:nvPr userDrawn="1"/>
        </p:nvSpPr>
        <p:spPr>
          <a:xfrm>
            <a:off x="0" y="0"/>
            <a:ext cx="900000" cy="36000000"/>
          </a:xfrm>
          <a:prstGeom prst="rect">
            <a:avLst/>
          </a:prstGeom>
          <a:solidFill>
            <a:srgbClr val="004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: esquinas diagonales redondeadas 2">
            <a:extLst>
              <a:ext uri="{FF2B5EF4-FFF2-40B4-BE49-F238E27FC236}">
                <a16:creationId xmlns:a16="http://schemas.microsoft.com/office/drawing/2014/main" id="{A2581E8C-F9FA-4D35-9F8B-E7EF060CF2A2}"/>
              </a:ext>
            </a:extLst>
          </p:cNvPr>
          <p:cNvSpPr/>
          <p:nvPr userDrawn="1"/>
        </p:nvSpPr>
        <p:spPr>
          <a:xfrm>
            <a:off x="0" y="0"/>
            <a:ext cx="23400000" cy="5400000"/>
          </a:xfrm>
          <a:prstGeom prst="round2DiagRect">
            <a:avLst/>
          </a:prstGeom>
          <a:solidFill>
            <a:srgbClr val="004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ounded Rectangle 74">
            <a:extLst>
              <a:ext uri="{FF2B5EF4-FFF2-40B4-BE49-F238E27FC236}">
                <a16:creationId xmlns:a16="http://schemas.microsoft.com/office/drawing/2014/main" id="{2223474B-528F-4EA8-BC58-BA8C3C827BF8}"/>
              </a:ext>
            </a:extLst>
          </p:cNvPr>
          <p:cNvSpPr/>
          <p:nvPr userDrawn="1"/>
        </p:nvSpPr>
        <p:spPr>
          <a:xfrm>
            <a:off x="2700000" y="12600000"/>
            <a:ext cx="20700000" cy="7200000"/>
          </a:xfrm>
          <a:prstGeom prst="roundRect">
            <a:avLst>
              <a:gd name="adj" fmla="val 15330"/>
            </a:avLst>
          </a:prstGeom>
          <a:solidFill>
            <a:srgbClr val="004751">
              <a:alpha val="50196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marL="0" marR="0" lvl="0" indent="0" algn="ctr" defTabSz="43890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cs typeface="Arial"/>
            </a:endParaRP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FF91D6DA-2E97-4F1B-9726-15D94A1FC3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12600000"/>
            <a:ext cx="20700000" cy="7200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</a:lstStyle>
          <a:p>
            <a:pPr lvl="0"/>
            <a:r>
              <a:rPr lang="es-MX" dirty="0"/>
              <a:t>Esta es la conclusión principal de su investigación. Debería simplificarse a una o dos oraciones.</a:t>
            </a:r>
            <a:endParaRPr lang="es-CO" dirty="0"/>
          </a:p>
        </p:txBody>
      </p:sp>
      <p:sp>
        <p:nvSpPr>
          <p:cNvPr id="10" name="Rounded Rectangle 74">
            <a:extLst>
              <a:ext uri="{FF2B5EF4-FFF2-40B4-BE49-F238E27FC236}">
                <a16:creationId xmlns:a16="http://schemas.microsoft.com/office/drawing/2014/main" id="{B8F89966-50CA-470E-9C4E-378C8D35B867}"/>
              </a:ext>
            </a:extLst>
          </p:cNvPr>
          <p:cNvSpPr/>
          <p:nvPr userDrawn="1"/>
        </p:nvSpPr>
        <p:spPr>
          <a:xfrm>
            <a:off x="2700000" y="6360225"/>
            <a:ext cx="20700000" cy="5400000"/>
          </a:xfrm>
          <a:prstGeom prst="roundRect">
            <a:avLst>
              <a:gd name="adj" fmla="val 10228"/>
            </a:avLst>
          </a:prstGeom>
          <a:noFill/>
          <a:ln w="76200">
            <a:solidFill>
              <a:srgbClr val="004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marL="0" marR="0" lvl="0" indent="0" algn="ctr" defTabSz="43890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cs typeface="Arial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F136E91-5825-48A0-9365-6B7F6A06F452}"/>
              </a:ext>
            </a:extLst>
          </p:cNvPr>
          <p:cNvSpPr/>
          <p:nvPr userDrawn="1"/>
        </p:nvSpPr>
        <p:spPr>
          <a:xfrm>
            <a:off x="2700000" y="6360225"/>
            <a:ext cx="20700000" cy="1080000"/>
          </a:xfrm>
          <a:prstGeom prst="roundRect">
            <a:avLst>
              <a:gd name="adj" fmla="val 50000"/>
            </a:avLst>
          </a:prstGeom>
          <a:solidFill>
            <a:srgbClr val="004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77E6BEB-E96B-4110-ABB9-931401F9C2C1}"/>
              </a:ext>
            </a:extLst>
          </p:cNvPr>
          <p:cNvSpPr txBox="1"/>
          <p:nvPr userDrawn="1"/>
        </p:nvSpPr>
        <p:spPr>
          <a:xfrm>
            <a:off x="2700000" y="6300000"/>
            <a:ext cx="20700000" cy="1080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CO" sz="7000" b="1" dirty="0">
                <a:solidFill>
                  <a:schemeClr val="bg1"/>
                </a:solidFill>
                <a:latin typeface="+mj-lt"/>
              </a:rPr>
              <a:t>Resumen</a:t>
            </a:r>
          </a:p>
        </p:txBody>
      </p:sp>
      <p:sp>
        <p:nvSpPr>
          <p:cNvPr id="23" name="Rounded Rectangle 74">
            <a:extLst>
              <a:ext uri="{FF2B5EF4-FFF2-40B4-BE49-F238E27FC236}">
                <a16:creationId xmlns:a16="http://schemas.microsoft.com/office/drawing/2014/main" id="{16A9A0F8-D2B0-4946-8283-AA54ADD731A1}"/>
              </a:ext>
            </a:extLst>
          </p:cNvPr>
          <p:cNvSpPr/>
          <p:nvPr userDrawn="1"/>
        </p:nvSpPr>
        <p:spPr>
          <a:xfrm>
            <a:off x="13500000" y="20700000"/>
            <a:ext cx="9900000" cy="10800000"/>
          </a:xfrm>
          <a:prstGeom prst="roundRect">
            <a:avLst>
              <a:gd name="adj" fmla="val 5444"/>
            </a:avLst>
          </a:prstGeom>
          <a:noFill/>
          <a:ln w="76200">
            <a:solidFill>
              <a:srgbClr val="004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marL="0" marR="0" lvl="0" indent="0" algn="ctr" defTabSz="43890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cs typeface="Arial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5EB3B93-343F-4456-9A5C-FA8B720DF84F}"/>
              </a:ext>
            </a:extLst>
          </p:cNvPr>
          <p:cNvSpPr/>
          <p:nvPr userDrawn="1"/>
        </p:nvSpPr>
        <p:spPr>
          <a:xfrm>
            <a:off x="13500000" y="20700000"/>
            <a:ext cx="9900000" cy="1080000"/>
          </a:xfrm>
          <a:prstGeom prst="roundRect">
            <a:avLst>
              <a:gd name="adj" fmla="val 50000"/>
            </a:avLst>
          </a:prstGeom>
          <a:solidFill>
            <a:srgbClr val="004751"/>
          </a:solidFill>
          <a:ln>
            <a:solidFill>
              <a:srgbClr val="004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62403AA-BFDF-497C-9490-6BAF4AB1145F}"/>
              </a:ext>
            </a:extLst>
          </p:cNvPr>
          <p:cNvSpPr txBox="1"/>
          <p:nvPr userDrawn="1"/>
        </p:nvSpPr>
        <p:spPr>
          <a:xfrm>
            <a:off x="13500000" y="20700000"/>
            <a:ext cx="9900000" cy="10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7000" b="1" dirty="0">
                <a:solidFill>
                  <a:schemeClr val="bg1"/>
                </a:solidFill>
                <a:latin typeface="+mj-lt"/>
              </a:rPr>
              <a:t>Resultados</a:t>
            </a:r>
          </a:p>
        </p:txBody>
      </p:sp>
      <p:sp>
        <p:nvSpPr>
          <p:cNvPr id="30" name="Rounded Rectangle 74">
            <a:extLst>
              <a:ext uri="{FF2B5EF4-FFF2-40B4-BE49-F238E27FC236}">
                <a16:creationId xmlns:a16="http://schemas.microsoft.com/office/drawing/2014/main" id="{7F8AD3F0-1CD2-4369-80FE-E771346FF677}"/>
              </a:ext>
            </a:extLst>
          </p:cNvPr>
          <p:cNvSpPr/>
          <p:nvPr userDrawn="1"/>
        </p:nvSpPr>
        <p:spPr>
          <a:xfrm>
            <a:off x="2700000" y="20700000"/>
            <a:ext cx="9900000" cy="10800000"/>
          </a:xfrm>
          <a:prstGeom prst="roundRect">
            <a:avLst>
              <a:gd name="adj" fmla="val 5994"/>
            </a:avLst>
          </a:prstGeom>
          <a:noFill/>
          <a:ln w="76200">
            <a:solidFill>
              <a:srgbClr val="004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marL="0" marR="0" lvl="0" indent="0" algn="ctr" defTabSz="43890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cs typeface="Arial"/>
            </a:endParaRP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AEF286F2-5250-4468-991A-1A817F553C59}"/>
              </a:ext>
            </a:extLst>
          </p:cNvPr>
          <p:cNvSpPr/>
          <p:nvPr userDrawn="1"/>
        </p:nvSpPr>
        <p:spPr>
          <a:xfrm>
            <a:off x="2700000" y="20700000"/>
            <a:ext cx="9900000" cy="1080000"/>
          </a:xfrm>
          <a:prstGeom prst="roundRect">
            <a:avLst>
              <a:gd name="adj" fmla="val 50000"/>
            </a:avLst>
          </a:prstGeom>
          <a:solidFill>
            <a:srgbClr val="004751"/>
          </a:solidFill>
          <a:ln>
            <a:solidFill>
              <a:srgbClr val="004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B29DEE6-3577-4DAD-8235-CEDCF8FEED72}"/>
              </a:ext>
            </a:extLst>
          </p:cNvPr>
          <p:cNvSpPr txBox="1"/>
          <p:nvPr userDrawn="1"/>
        </p:nvSpPr>
        <p:spPr>
          <a:xfrm>
            <a:off x="2700000" y="20700000"/>
            <a:ext cx="9900000" cy="1080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CO" sz="7000" b="1" dirty="0">
                <a:solidFill>
                  <a:schemeClr val="bg1"/>
                </a:solidFill>
                <a:latin typeface="+mj-lt"/>
              </a:rPr>
              <a:t>Metodología</a:t>
            </a:r>
          </a:p>
        </p:txBody>
      </p:sp>
      <p:sp>
        <p:nvSpPr>
          <p:cNvPr id="20" name="Título 10">
            <a:extLst>
              <a:ext uri="{FF2B5EF4-FFF2-40B4-BE49-F238E27FC236}">
                <a16:creationId xmlns:a16="http://schemas.microsoft.com/office/drawing/2014/main" id="{9AAECDF6-AC18-44E5-A178-B9CA4A48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0" y="0"/>
            <a:ext cx="21600000" cy="4140000"/>
          </a:xfrm>
        </p:spPr>
        <p:txBody>
          <a:bodyPr>
            <a:normAutofit/>
          </a:bodyPr>
          <a:lstStyle>
            <a:lvl1pPr algn="ctr">
              <a:defRPr sz="8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21" name="Marcador de texto 34">
            <a:extLst>
              <a:ext uri="{FF2B5EF4-FFF2-40B4-BE49-F238E27FC236}">
                <a16:creationId xmlns:a16="http://schemas.microsoft.com/office/drawing/2014/main" id="{2E5848E5-9D97-4C48-9CE6-AC1F286C23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08253" y="4371064"/>
            <a:ext cx="20183495" cy="720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000">
                <a:solidFill>
                  <a:schemeClr val="bg2"/>
                </a:solidFill>
              </a:defRPr>
            </a:lvl1pPr>
          </a:lstStyle>
          <a:p>
            <a:pPr lvl="0"/>
            <a:r>
              <a:rPr lang="es-MX" dirty="0"/>
              <a:t>Nombres de los autores.</a:t>
            </a:r>
            <a:endParaRPr lang="es-CO" dirty="0"/>
          </a:p>
        </p:txBody>
      </p:sp>
      <p:pic>
        <p:nvPicPr>
          <p:cNvPr id="25" name="Imagen 3">
            <a:extLst>
              <a:ext uri="{FF2B5EF4-FFF2-40B4-BE49-F238E27FC236}">
                <a16:creationId xmlns:a16="http://schemas.microsoft.com/office/drawing/2014/main" id="{A4FC9926-39B3-442B-AAF6-9E1F83C267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8844" y="32328053"/>
            <a:ext cx="16642311" cy="3015868"/>
          </a:xfrm>
          <a:prstGeom prst="rect">
            <a:avLst/>
          </a:prstGeom>
        </p:spPr>
      </p:pic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0A65A6A6-CDEA-4AB2-BDC3-5A9A6114AD9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700338" y="7416000"/>
            <a:ext cx="20699412" cy="4344225"/>
          </a:xfrm>
          <a:ln>
            <a:solidFill>
              <a:srgbClr val="6CBAC7"/>
            </a:solidFill>
          </a:ln>
        </p:spPr>
        <p:txBody>
          <a:bodyPr>
            <a:noAutofit/>
          </a:bodyPr>
          <a:lstStyle>
            <a:lvl1pPr marL="0" indent="0">
              <a:buNone/>
              <a:defRPr sz="4400"/>
            </a:lvl1pPr>
            <a:lvl2pPr marL="1259997" indent="0">
              <a:buNone/>
              <a:defRPr sz="4000"/>
            </a:lvl2pPr>
            <a:lvl3pPr marL="2519995" indent="0">
              <a:buNone/>
              <a:defRPr sz="3200"/>
            </a:lvl3pPr>
            <a:lvl4pPr marL="3779992" indent="0">
              <a:buNone/>
              <a:defRPr sz="2800"/>
            </a:lvl4pPr>
            <a:lvl5pPr marL="5039990" indent="0">
              <a:buNone/>
              <a:defRPr sz="2800"/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26" name="Marcador de contenido 3">
            <a:extLst>
              <a:ext uri="{FF2B5EF4-FFF2-40B4-BE49-F238E27FC236}">
                <a16:creationId xmlns:a16="http://schemas.microsoft.com/office/drawing/2014/main" id="{2E5E4B36-7297-45B8-AD43-19F34093876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699999" y="21816000"/>
            <a:ext cx="9899987" cy="97287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  <a:lvl2pPr marL="1259997" indent="0">
              <a:buNone/>
              <a:defRPr sz="4000"/>
            </a:lvl2pPr>
            <a:lvl3pPr marL="2519995" indent="0">
              <a:buNone/>
              <a:defRPr sz="3200"/>
            </a:lvl3pPr>
            <a:lvl4pPr marL="3779992" indent="0">
              <a:buNone/>
              <a:defRPr sz="2800"/>
            </a:lvl4pPr>
            <a:lvl5pPr marL="5039990" indent="0">
              <a:buNone/>
              <a:defRPr sz="2800"/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7DF655BB-5B3A-4D4D-91D3-2C3A54900A4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533117" y="21771225"/>
            <a:ext cx="9899987" cy="97287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  <a:lvl2pPr marL="1259997" indent="0">
              <a:buNone/>
              <a:defRPr sz="4000"/>
            </a:lvl2pPr>
            <a:lvl3pPr marL="2519995" indent="0">
              <a:buNone/>
              <a:defRPr sz="3200"/>
            </a:lvl3pPr>
            <a:lvl4pPr marL="3779992" indent="0">
              <a:buNone/>
              <a:defRPr sz="2800"/>
            </a:lvl4pPr>
            <a:lvl5pPr marL="5039990" indent="0">
              <a:buNone/>
              <a:defRPr sz="2800"/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9935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00549E5-3211-4DB6-B2BE-9F0DB6CA67E9}"/>
              </a:ext>
            </a:extLst>
          </p:cNvPr>
          <p:cNvSpPr/>
          <p:nvPr userDrawn="1"/>
        </p:nvSpPr>
        <p:spPr>
          <a:xfrm>
            <a:off x="0" y="0"/>
            <a:ext cx="900000" cy="36000000"/>
          </a:xfrm>
          <a:prstGeom prst="rect">
            <a:avLst/>
          </a:prstGeom>
          <a:solidFill>
            <a:srgbClr val="6CB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: esquinas diagonales redondeadas 2">
            <a:extLst>
              <a:ext uri="{FF2B5EF4-FFF2-40B4-BE49-F238E27FC236}">
                <a16:creationId xmlns:a16="http://schemas.microsoft.com/office/drawing/2014/main" id="{A2581E8C-F9FA-4D35-9F8B-E7EF060CF2A2}"/>
              </a:ext>
            </a:extLst>
          </p:cNvPr>
          <p:cNvSpPr/>
          <p:nvPr userDrawn="1"/>
        </p:nvSpPr>
        <p:spPr>
          <a:xfrm>
            <a:off x="0" y="0"/>
            <a:ext cx="23400000" cy="5400000"/>
          </a:xfrm>
          <a:prstGeom prst="round2DiagRect">
            <a:avLst/>
          </a:prstGeom>
          <a:solidFill>
            <a:srgbClr val="6CB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ounded Rectangle 74">
            <a:extLst>
              <a:ext uri="{FF2B5EF4-FFF2-40B4-BE49-F238E27FC236}">
                <a16:creationId xmlns:a16="http://schemas.microsoft.com/office/drawing/2014/main" id="{2223474B-528F-4EA8-BC58-BA8C3C827BF8}"/>
              </a:ext>
            </a:extLst>
          </p:cNvPr>
          <p:cNvSpPr/>
          <p:nvPr userDrawn="1"/>
        </p:nvSpPr>
        <p:spPr>
          <a:xfrm>
            <a:off x="2700000" y="12600000"/>
            <a:ext cx="20700000" cy="7200000"/>
          </a:xfrm>
          <a:prstGeom prst="roundRect">
            <a:avLst>
              <a:gd name="adj" fmla="val 15330"/>
            </a:avLst>
          </a:prstGeom>
          <a:solidFill>
            <a:srgbClr val="6CBAC7">
              <a:alpha val="5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marL="0" marR="0" lvl="0" indent="0" algn="ctr" defTabSz="43890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cs typeface="Arial"/>
            </a:endParaRP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FF91D6DA-2E97-4F1B-9726-15D94A1FC3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12600000"/>
            <a:ext cx="20700000" cy="7200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</a:lstStyle>
          <a:p>
            <a:pPr lvl="0"/>
            <a:r>
              <a:rPr lang="es-MX" dirty="0"/>
              <a:t>Esta es la conclusión principal de su investigación. Debería simplificarse a una o dos oraciones.</a:t>
            </a:r>
            <a:endParaRPr lang="es-CO" dirty="0"/>
          </a:p>
        </p:txBody>
      </p:sp>
      <p:sp>
        <p:nvSpPr>
          <p:cNvPr id="10" name="Rounded Rectangle 74">
            <a:extLst>
              <a:ext uri="{FF2B5EF4-FFF2-40B4-BE49-F238E27FC236}">
                <a16:creationId xmlns:a16="http://schemas.microsoft.com/office/drawing/2014/main" id="{B8F89966-50CA-470E-9C4E-378C8D35B867}"/>
              </a:ext>
            </a:extLst>
          </p:cNvPr>
          <p:cNvSpPr/>
          <p:nvPr userDrawn="1"/>
        </p:nvSpPr>
        <p:spPr>
          <a:xfrm>
            <a:off x="2700000" y="6360225"/>
            <a:ext cx="20700000" cy="5400000"/>
          </a:xfrm>
          <a:prstGeom prst="roundRect">
            <a:avLst>
              <a:gd name="adj" fmla="val 10228"/>
            </a:avLst>
          </a:prstGeom>
          <a:noFill/>
          <a:ln w="76200">
            <a:solidFill>
              <a:srgbClr val="6CBA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marL="0" marR="0" lvl="0" indent="0" algn="ctr" defTabSz="43890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cs typeface="Arial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F136E91-5825-48A0-9365-6B7F6A06F452}"/>
              </a:ext>
            </a:extLst>
          </p:cNvPr>
          <p:cNvSpPr/>
          <p:nvPr userDrawn="1"/>
        </p:nvSpPr>
        <p:spPr>
          <a:xfrm>
            <a:off x="2699750" y="6359318"/>
            <a:ext cx="20700000" cy="1080000"/>
          </a:xfrm>
          <a:prstGeom prst="roundRect">
            <a:avLst>
              <a:gd name="adj" fmla="val 50000"/>
            </a:avLst>
          </a:prstGeom>
          <a:solidFill>
            <a:srgbClr val="6CB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77E6BEB-E96B-4110-ABB9-931401F9C2C1}"/>
              </a:ext>
            </a:extLst>
          </p:cNvPr>
          <p:cNvSpPr txBox="1"/>
          <p:nvPr userDrawn="1"/>
        </p:nvSpPr>
        <p:spPr>
          <a:xfrm>
            <a:off x="2699750" y="6314543"/>
            <a:ext cx="20700000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7000" b="1" dirty="0">
                <a:solidFill>
                  <a:schemeClr val="bg1"/>
                </a:solidFill>
                <a:latin typeface="+mj-lt"/>
              </a:rPr>
              <a:t>Resumen</a:t>
            </a:r>
          </a:p>
        </p:txBody>
      </p:sp>
      <p:sp>
        <p:nvSpPr>
          <p:cNvPr id="23" name="Rounded Rectangle 74">
            <a:extLst>
              <a:ext uri="{FF2B5EF4-FFF2-40B4-BE49-F238E27FC236}">
                <a16:creationId xmlns:a16="http://schemas.microsoft.com/office/drawing/2014/main" id="{16A9A0F8-D2B0-4946-8283-AA54ADD731A1}"/>
              </a:ext>
            </a:extLst>
          </p:cNvPr>
          <p:cNvSpPr/>
          <p:nvPr userDrawn="1"/>
        </p:nvSpPr>
        <p:spPr>
          <a:xfrm>
            <a:off x="13500000" y="20686006"/>
            <a:ext cx="9900000" cy="10800000"/>
          </a:xfrm>
          <a:prstGeom prst="roundRect">
            <a:avLst>
              <a:gd name="adj" fmla="val 5496"/>
            </a:avLst>
          </a:prstGeom>
          <a:noFill/>
          <a:ln w="76200">
            <a:solidFill>
              <a:srgbClr val="6CBA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marL="0" marR="0" lvl="0" indent="0" algn="ctr" defTabSz="43890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cs typeface="Arial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5EB3B93-343F-4456-9A5C-FA8B720DF84F}"/>
              </a:ext>
            </a:extLst>
          </p:cNvPr>
          <p:cNvSpPr/>
          <p:nvPr userDrawn="1"/>
        </p:nvSpPr>
        <p:spPr>
          <a:xfrm>
            <a:off x="13520362" y="20686006"/>
            <a:ext cx="9900000" cy="1080000"/>
          </a:xfrm>
          <a:prstGeom prst="roundRect">
            <a:avLst>
              <a:gd name="adj" fmla="val 50000"/>
            </a:avLst>
          </a:prstGeom>
          <a:solidFill>
            <a:srgbClr val="6CB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62403AA-BFDF-497C-9490-6BAF4AB1145F}"/>
              </a:ext>
            </a:extLst>
          </p:cNvPr>
          <p:cNvSpPr txBox="1"/>
          <p:nvPr userDrawn="1"/>
        </p:nvSpPr>
        <p:spPr>
          <a:xfrm>
            <a:off x="13520362" y="20686006"/>
            <a:ext cx="9900000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7000" b="1" dirty="0">
                <a:solidFill>
                  <a:schemeClr val="bg1"/>
                </a:solidFill>
                <a:latin typeface="+mj-lt"/>
              </a:rPr>
              <a:t>Resultados</a:t>
            </a:r>
          </a:p>
        </p:txBody>
      </p:sp>
      <p:sp>
        <p:nvSpPr>
          <p:cNvPr id="30" name="Rounded Rectangle 74">
            <a:extLst>
              <a:ext uri="{FF2B5EF4-FFF2-40B4-BE49-F238E27FC236}">
                <a16:creationId xmlns:a16="http://schemas.microsoft.com/office/drawing/2014/main" id="{7F8AD3F0-1CD2-4369-80FE-E771346FF677}"/>
              </a:ext>
            </a:extLst>
          </p:cNvPr>
          <p:cNvSpPr/>
          <p:nvPr userDrawn="1"/>
        </p:nvSpPr>
        <p:spPr>
          <a:xfrm>
            <a:off x="2700000" y="20744775"/>
            <a:ext cx="9900000" cy="10800000"/>
          </a:xfrm>
          <a:prstGeom prst="roundRect">
            <a:avLst>
              <a:gd name="adj" fmla="val 5342"/>
            </a:avLst>
          </a:prstGeom>
          <a:noFill/>
          <a:ln w="76200">
            <a:solidFill>
              <a:srgbClr val="6CBA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marL="0" marR="0" lvl="0" indent="0" algn="ctr" defTabSz="43890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cs typeface="Arial"/>
            </a:endParaRP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AEF286F2-5250-4468-991A-1A817F553C59}"/>
              </a:ext>
            </a:extLst>
          </p:cNvPr>
          <p:cNvSpPr/>
          <p:nvPr userDrawn="1"/>
        </p:nvSpPr>
        <p:spPr>
          <a:xfrm>
            <a:off x="2693650" y="20744775"/>
            <a:ext cx="9900000" cy="1080000"/>
          </a:xfrm>
          <a:prstGeom prst="roundRect">
            <a:avLst>
              <a:gd name="adj" fmla="val 50000"/>
            </a:avLst>
          </a:prstGeom>
          <a:solidFill>
            <a:srgbClr val="6CB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B29DEE6-3577-4DAD-8235-CEDCF8FEED72}"/>
              </a:ext>
            </a:extLst>
          </p:cNvPr>
          <p:cNvSpPr txBox="1"/>
          <p:nvPr userDrawn="1"/>
        </p:nvSpPr>
        <p:spPr>
          <a:xfrm>
            <a:off x="2693650" y="20744775"/>
            <a:ext cx="9900000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7000" b="1" dirty="0">
                <a:solidFill>
                  <a:schemeClr val="bg1"/>
                </a:solidFill>
                <a:latin typeface="+mj-lt"/>
              </a:rPr>
              <a:t>Metodología</a:t>
            </a:r>
          </a:p>
        </p:txBody>
      </p:sp>
      <p:sp>
        <p:nvSpPr>
          <p:cNvPr id="20" name="Título 10">
            <a:extLst>
              <a:ext uri="{FF2B5EF4-FFF2-40B4-BE49-F238E27FC236}">
                <a16:creationId xmlns:a16="http://schemas.microsoft.com/office/drawing/2014/main" id="{C10A4DA9-52EA-4F9E-A2C7-DA98EEC6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0" y="0"/>
            <a:ext cx="21600000" cy="4140000"/>
          </a:xfrm>
        </p:spPr>
        <p:txBody>
          <a:bodyPr>
            <a:normAutofit/>
          </a:bodyPr>
          <a:lstStyle>
            <a:lvl1pPr algn="ctr">
              <a:defRPr sz="8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21" name="Marcador de texto 34">
            <a:extLst>
              <a:ext uri="{FF2B5EF4-FFF2-40B4-BE49-F238E27FC236}">
                <a16:creationId xmlns:a16="http://schemas.microsoft.com/office/drawing/2014/main" id="{3F2CF3C3-C673-44FB-A48F-0D3C5C3A61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08253" y="4371064"/>
            <a:ext cx="20183495" cy="720000"/>
          </a:xfrm>
        </p:spPr>
        <p:txBody>
          <a:bodyPr anchor="ctr">
            <a:noAutofit/>
          </a:bodyPr>
          <a:lstStyle>
            <a:lvl1pPr marL="0" indent="0" algn="ctr">
              <a:buNone/>
              <a:defRPr sz="5000">
                <a:solidFill>
                  <a:schemeClr val="bg2"/>
                </a:solidFill>
              </a:defRPr>
            </a:lvl1pPr>
          </a:lstStyle>
          <a:p>
            <a:pPr lvl="0"/>
            <a:r>
              <a:rPr lang="es-MX" dirty="0"/>
              <a:t>Nombres de los autores.</a:t>
            </a:r>
            <a:endParaRPr lang="es-CO" dirty="0"/>
          </a:p>
        </p:txBody>
      </p:sp>
      <p:pic>
        <p:nvPicPr>
          <p:cNvPr id="25" name="Imagen 3">
            <a:extLst>
              <a:ext uri="{FF2B5EF4-FFF2-40B4-BE49-F238E27FC236}">
                <a16:creationId xmlns:a16="http://schemas.microsoft.com/office/drawing/2014/main" id="{5699513B-980D-4FCC-9097-A4AA3607B6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8844" y="32328053"/>
            <a:ext cx="16642311" cy="3015868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D07A42-AC42-487E-B341-F0EF881AEC0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700338" y="7416000"/>
            <a:ext cx="20699412" cy="4344225"/>
          </a:xfrm>
          <a:ln>
            <a:solidFill>
              <a:srgbClr val="6CBAC7"/>
            </a:solidFill>
          </a:ln>
        </p:spPr>
        <p:txBody>
          <a:bodyPr>
            <a:noAutofit/>
          </a:bodyPr>
          <a:lstStyle>
            <a:lvl1pPr marL="0" indent="0">
              <a:buNone/>
              <a:defRPr sz="4400"/>
            </a:lvl1pPr>
            <a:lvl2pPr marL="1259997" indent="0">
              <a:buNone/>
              <a:defRPr sz="4000"/>
            </a:lvl2pPr>
            <a:lvl3pPr marL="2519995" indent="0">
              <a:buNone/>
              <a:defRPr sz="3200"/>
            </a:lvl3pPr>
            <a:lvl4pPr marL="3779992" indent="0">
              <a:buNone/>
              <a:defRPr sz="2800"/>
            </a:lvl4pPr>
            <a:lvl5pPr marL="5039990" indent="0">
              <a:buNone/>
              <a:defRPr sz="2800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26" name="Marcador de contenido 3">
            <a:extLst>
              <a:ext uri="{FF2B5EF4-FFF2-40B4-BE49-F238E27FC236}">
                <a16:creationId xmlns:a16="http://schemas.microsoft.com/office/drawing/2014/main" id="{40E8D5E6-C330-4060-BCA3-7A89887896C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699999" y="21816000"/>
            <a:ext cx="9899987" cy="97287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  <a:lvl2pPr marL="1259997" indent="0">
              <a:buNone/>
              <a:defRPr sz="4000"/>
            </a:lvl2pPr>
            <a:lvl3pPr marL="2519995" indent="0">
              <a:buNone/>
              <a:defRPr sz="3200"/>
            </a:lvl3pPr>
            <a:lvl4pPr marL="3779992" indent="0">
              <a:buNone/>
              <a:defRPr sz="2800"/>
            </a:lvl4pPr>
            <a:lvl5pPr marL="5039990" indent="0">
              <a:buNone/>
              <a:defRPr sz="2800"/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4EA7AE76-C024-4A64-A7BD-CADDF4B6671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533117" y="21771225"/>
            <a:ext cx="9899987" cy="9728775"/>
          </a:xfrm>
        </p:spPr>
        <p:txBody>
          <a:bodyPr>
            <a:noAutofit/>
          </a:bodyPr>
          <a:lstStyle>
            <a:lvl1pPr marL="0" indent="0">
              <a:buNone/>
              <a:defRPr sz="4400"/>
            </a:lvl1pPr>
            <a:lvl2pPr marL="1259997" indent="0">
              <a:buNone/>
              <a:defRPr sz="4000"/>
            </a:lvl2pPr>
            <a:lvl3pPr marL="2519995" indent="0">
              <a:buNone/>
              <a:defRPr sz="3200"/>
            </a:lvl3pPr>
            <a:lvl4pPr marL="3779992" indent="0">
              <a:buNone/>
              <a:defRPr sz="2800"/>
            </a:lvl4pPr>
            <a:lvl5pPr marL="5039990" indent="0">
              <a:buNone/>
              <a:defRPr sz="2800"/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3486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7E173-671E-489D-AE22-FB7DF79675DF}" type="datetimeFigureOut">
              <a:rPr lang="es-CO" smtClean="0"/>
              <a:t>29/10/2024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E3319-A378-484C-AFB3-6E9BB107C0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418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C1E7CA-8088-4C2E-8058-C1D3A625F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20F9EF-8B14-413B-93F6-851C28AF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3D6B9F-1D49-4762-8601-F501E30983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endParaRPr lang="es-CO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992228F-4887-402C-9C12-7373D24A6D4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35E78A-355F-4EBA-9CC1-19B843B8033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6772AC9-E900-456E-BC25-D603E06BE9C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621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EC326A-FF74-4A70-B771-35307C073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D563ED-D04B-44B3-AD12-E0961D55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3CBD1B-42AF-4CAF-8264-3CA70E268F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CA60C32-C058-4FFD-A311-178B8EE0104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39997F-E889-4E2B-8396-EF4A3AC719F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A906F9D8-B97C-4DDD-B462-696162FE770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7568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EIA">
      <a:dk1>
        <a:sysClr val="windowText" lastClr="000000"/>
      </a:dk1>
      <a:lt1>
        <a:sysClr val="window" lastClr="FFFFFF"/>
      </a:lt1>
      <a:dk2>
        <a:srgbClr val="323232"/>
      </a:dk2>
      <a:lt2>
        <a:srgbClr val="EBF0F4"/>
      </a:lt2>
      <a:accent1>
        <a:srgbClr val="1E515C"/>
      </a:accent1>
      <a:accent2>
        <a:srgbClr val="62B7D0"/>
      </a:accent2>
      <a:accent3>
        <a:srgbClr val="590F61"/>
      </a:accent3>
      <a:accent4>
        <a:srgbClr val="EA8600"/>
      </a:accent4>
      <a:accent5>
        <a:srgbClr val="1E77A1"/>
      </a:accent5>
      <a:accent6>
        <a:srgbClr val="76C8B5"/>
      </a:accent6>
      <a:hlink>
        <a:srgbClr val="1E77A1"/>
      </a:hlink>
      <a:folHlink>
        <a:srgbClr val="62B7D0"/>
      </a:folHlink>
    </a:clrScheme>
    <a:fontScheme name="wea">
      <a:majorFont>
        <a:latin typeface="Jost ExtraBold"/>
        <a:ea typeface=""/>
        <a:cs typeface=""/>
      </a:majorFont>
      <a:minorFont>
        <a:latin typeface="Albert Sans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3513BC4D7F6849A0B0C2A5A9BED80C" ma:contentTypeVersion="20" ma:contentTypeDescription="Crear nuevo documento." ma:contentTypeScope="" ma:versionID="6ca3f22883537b01f1d55d1762c309ab">
  <xsd:schema xmlns:xsd="http://www.w3.org/2001/XMLSchema" xmlns:xs="http://www.w3.org/2001/XMLSchema" xmlns:p="http://schemas.microsoft.com/office/2006/metadata/properties" xmlns:ns1="http://schemas.microsoft.com/sharepoint/v3" xmlns:ns3="907af662-750c-4a40-8f6d-7d356040e7ab" xmlns:ns4="bb6e0730-aebf-4589-be34-ef02383e964a" targetNamespace="http://schemas.microsoft.com/office/2006/metadata/properties" ma:root="true" ma:fieldsID="ab179eb4d95446bae0b24c090eb3f991" ns1:_="" ns3:_="" ns4:_="">
    <xsd:import namespace="http://schemas.microsoft.com/sharepoint/v3"/>
    <xsd:import namespace="907af662-750c-4a40-8f6d-7d356040e7ab"/>
    <xsd:import namespace="bb6e0730-aebf-4589-be34-ef02383e964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1:_ip_UnifiedCompliancePolicyProperties" minOccurs="0"/>
                <xsd:element ref="ns1:_ip_UnifiedCompliancePolicyUIAction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SearchProperties" minOccurs="0"/>
                <xsd:element ref="ns4:_activity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Propiedades de la Directiva de cumplimiento unificado" ma:description="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Acción de IU de la Directiva de cumplimiento unificado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7af662-750c-4a40-8f6d-7d356040e7a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e0730-aebf-4589-be34-ef02383e96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5" nillable="true" ma:displayName="_activity" ma:hidden="true" ma:internalName="_activity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7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b6e0730-aebf-4589-be34-ef02383e964a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778A50-9A3C-498F-92EE-55234E941C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07af662-750c-4a40-8f6d-7d356040e7ab"/>
    <ds:schemaRef ds:uri="bb6e0730-aebf-4589-be34-ef02383e96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BE4C5E-0822-4C71-9711-7AD384F1AF50}">
  <ds:schemaRefs>
    <ds:schemaRef ds:uri="bb6e0730-aebf-4589-be34-ef02383e964a"/>
    <ds:schemaRef ds:uri="http://www.w3.org/XML/1998/namespace"/>
    <ds:schemaRef ds:uri="http://schemas.microsoft.com/office/2006/documentManagement/types"/>
    <ds:schemaRef ds:uri="http://purl.org/dc/dcmitype/"/>
    <ds:schemaRef ds:uri="http://schemas.microsoft.com/sharepoint/v3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907af662-750c-4a40-8f6d-7d356040e7ab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3F86126-2AC5-485F-931E-C8817C1BCC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0</Words>
  <Application>Microsoft Office PowerPoint</Application>
  <PresentationFormat>Personalizado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Jost ExtraBold</vt:lpstr>
      <vt:lpstr>Arial</vt:lpstr>
      <vt:lpstr>Calibri</vt:lpstr>
      <vt:lpstr>Albert Sans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Andrés Quintero Zea</dc:creator>
  <cp:lastModifiedBy>Andrés Quintero Zea</cp:lastModifiedBy>
  <cp:revision>18</cp:revision>
  <dcterms:created xsi:type="dcterms:W3CDTF">2022-11-28T16:45:10Z</dcterms:created>
  <dcterms:modified xsi:type="dcterms:W3CDTF">2024-10-29T19:38:44Z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0x010100543513BC4D7F6849A0B0C2A5A9BED80C</vt:lpwstr>
  </property>
</Properties>
</file>