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26e0061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26e0061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26e0061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26e0061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0750" y="77825"/>
            <a:ext cx="4205700" cy="4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2016 - Multi Year Stock Data Results</a:t>
            </a:r>
            <a:endParaRPr sz="180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r="50000"/>
          <a:stretch/>
        </p:blipFill>
        <p:spPr>
          <a:xfrm>
            <a:off x="152400" y="481025"/>
            <a:ext cx="7729104" cy="447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70750" y="77825"/>
            <a:ext cx="4205700" cy="4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2015 - Multi Year Stock Data Results</a:t>
            </a:r>
            <a:endParaRPr sz="1800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r="50000"/>
          <a:stretch/>
        </p:blipFill>
        <p:spPr>
          <a:xfrm>
            <a:off x="152400" y="481025"/>
            <a:ext cx="7785696" cy="44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70750" y="77825"/>
            <a:ext cx="4205700" cy="4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2014 - Multi Year Stock Data Results</a:t>
            </a:r>
            <a:endParaRPr sz="1800"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r="50000"/>
          <a:stretch/>
        </p:blipFill>
        <p:spPr>
          <a:xfrm>
            <a:off x="152400" y="481025"/>
            <a:ext cx="7927200" cy="448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(16:9)</PresentationFormat>
  <Paragraphs>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2016 - Multi Year Stock Data Results</vt:lpstr>
      <vt:lpstr>2015 - Multi Year Stock Data Results</vt:lpstr>
      <vt:lpstr>2014 - Multi Year Stock Data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2016 - Multi Year Stock Data Results</dc:title>
  <dc:creator>Alexis Quiroga</dc:creator>
  <cp:lastModifiedBy>Alexis Quiroga</cp:lastModifiedBy>
  <cp:revision>2</cp:revision>
  <dcterms:modified xsi:type="dcterms:W3CDTF">2019-10-19T16:38:14Z</dcterms:modified>
</cp:coreProperties>
</file>