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26/1/2024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455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26/1/2024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2092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26/1/2024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8561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26/1/2024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313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26/1/2024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955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26/1/2024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5891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26/1/2024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8165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26/1/2024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119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26/1/2024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504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26/1/2024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941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26/1/2024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570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6529-84CF-43F9-A92B-3AFEECD65D29}" type="datetimeFigureOut">
              <a:rPr lang="es-BO" smtClean="0"/>
              <a:t>26/1/2024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657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C43A4153-0647-47FD-AEC5-D4E6B651EB32}"/>
              </a:ext>
            </a:extLst>
          </p:cNvPr>
          <p:cNvSpPr txBox="1"/>
          <p:nvPr/>
        </p:nvSpPr>
        <p:spPr>
          <a:xfrm>
            <a:off x="3047260" y="2969554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02124"/>
                </a:solidFill>
                <a:effectLst/>
                <a:latin typeface="Google Sans"/>
              </a:rPr>
              <a:t>Axios </a:t>
            </a:r>
            <a:r>
              <a:rPr lang="es-ES" b="0" i="0" dirty="0">
                <a:solidFill>
                  <a:srgbClr val="040C28"/>
                </a:solidFill>
                <a:effectLst/>
                <a:latin typeface="Google Sans"/>
              </a:rPr>
              <a:t>es una librería de JavaScript que se utiliza para hacer solicitudes HTTP desde el navegador o desde un servidor usando </a:t>
            </a:r>
            <a:r>
              <a:rPr lang="es-ES" b="0" i="0" dirty="0" err="1">
                <a:solidFill>
                  <a:srgbClr val="040C28"/>
                </a:solidFill>
                <a:effectLst/>
                <a:latin typeface="Google Sans"/>
              </a:rPr>
              <a:t>Node</a:t>
            </a:r>
            <a:r>
              <a:rPr lang="es-ES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s-B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D88E1E-E6FB-4B9D-82C8-06A0737A4F34}"/>
              </a:ext>
            </a:extLst>
          </p:cNvPr>
          <p:cNvSpPr txBox="1"/>
          <p:nvPr/>
        </p:nvSpPr>
        <p:spPr>
          <a:xfrm>
            <a:off x="3838150" y="1601672"/>
            <a:ext cx="30075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Que es AXIOS</a:t>
            </a:r>
            <a:endParaRPr lang="es-BO" sz="4000" dirty="0"/>
          </a:p>
        </p:txBody>
      </p:sp>
    </p:spTree>
    <p:extLst>
      <p:ext uri="{BB962C8B-B14F-4D97-AF65-F5344CB8AC3E}">
        <p14:creationId xmlns:p14="http://schemas.microsoft.com/office/powerpoint/2010/main" val="3438453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26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Quispe Segales</dc:creator>
  <cp:lastModifiedBy>alvaro</cp:lastModifiedBy>
  <cp:revision>48</cp:revision>
  <dcterms:created xsi:type="dcterms:W3CDTF">2023-06-09T21:23:25Z</dcterms:created>
  <dcterms:modified xsi:type="dcterms:W3CDTF">2024-01-27T03:28:17Z</dcterms:modified>
</cp:coreProperties>
</file>