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55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2092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1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313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55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589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8165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119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250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41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3570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86529-84CF-43F9-A92B-3AFEECD65D29}" type="datetimeFigureOut">
              <a:rPr lang="es-BO" smtClean="0"/>
              <a:t>2/2/2024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CD433-99AA-4127-901C-30A2360426A4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565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674853" y="724619"/>
            <a:ext cx="425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>
                <a:solidFill>
                  <a:srgbClr val="00B0F0"/>
                </a:solidFill>
              </a:rPr>
              <a:t>QUE SON LOS SLOTS?</a:t>
            </a:r>
            <a:endParaRPr lang="es-BO" sz="3600" b="1" dirty="0">
              <a:solidFill>
                <a:srgbClr val="00B0F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5308" y="1943348"/>
            <a:ext cx="103078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Los slots son un mecanismo de Vue JS que sirve para insertar contenido HTML dentro de los componentes. Es decir, con los </a:t>
            </a:r>
            <a:r>
              <a:rPr kumimoji="0" 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props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 puedes pasar objetos y variables </a:t>
            </a:r>
            <a:r>
              <a:rPr kumimoji="0" 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javascript</a:t>
            </a: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Cuerpo)"/>
                <a:cs typeface="Arial" pitchFamily="34" charset="0"/>
              </a:rPr>
              <a:t> a los componentes y con los slots puedes insertar contenido HTML dentro de otros componentes</a:t>
            </a:r>
            <a:endParaRPr kumimoji="0" lang="es-B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Cuerpo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8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51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(Cuerpo)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Quispe Segales</dc:creator>
  <cp:lastModifiedBy>alvaro</cp:lastModifiedBy>
  <cp:revision>24</cp:revision>
  <dcterms:created xsi:type="dcterms:W3CDTF">2023-06-09T21:23:25Z</dcterms:created>
  <dcterms:modified xsi:type="dcterms:W3CDTF">2024-02-03T04:17:47Z</dcterms:modified>
</cp:coreProperties>
</file>