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9/7/2023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PKief.material-icon-theme" TargetMode="External"/><Relationship Id="rId5" Type="http://schemas.openxmlformats.org/officeDocument/2006/relationships/hyperlink" Target="https://marketplace.visualstudio.com/items?itemName=hollowtree.vue-snippets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8508" y="1671116"/>
            <a:ext cx="9827491" cy="267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 VUE</a:t>
            </a:r>
            <a:endParaRPr lang="es-B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B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reactivo de 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script para desarrollo de </a:t>
            </a:r>
            <a:r>
              <a:rPr lang="es-B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junto a angular </a:t>
            </a:r>
            <a:r>
              <a:rPr lang="es-B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otros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 creado por </a:t>
            </a:r>
            <a:r>
              <a:rPr lang="es-B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Evan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trajo mejor de Angular y </a:t>
            </a:r>
            <a:r>
              <a:rPr lang="es-B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formar VUE</a:t>
            </a: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son los componentes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/>
              <a:t>Permiten </a:t>
            </a:r>
            <a:r>
              <a:rPr lang="es-ES" dirty="0" err="1" smtClean="0"/>
              <a:t>modularizar</a:t>
            </a:r>
            <a:r>
              <a:rPr lang="es-ES" dirty="0" smtClean="0"/>
              <a:t> la aplicación en diferentes pedazos de HTML, JavaScript y CSS para tener un código más legible, organizado y colaborar entre ellos, tiene su propia  lógica, diseño y estructura</a:t>
            </a:r>
            <a:endParaRPr lang="es-B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71417" y="627669"/>
            <a:ext cx="9827491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Configuración del Entorno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BO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Descargar de NODE 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nodejs.org/es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 de Visual Studio </a:t>
            </a:r>
            <a:r>
              <a:rPr lang="es-BO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https://code.visualstudio.com</a:t>
            </a: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 de </a:t>
            </a:r>
            <a:r>
              <a:rPr lang="es-BO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git-scm.com/downloads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3"/>
          <p:cNvSpPr/>
          <p:nvPr/>
        </p:nvSpPr>
        <p:spPr>
          <a:xfrm>
            <a:off x="1223816" y="3195465"/>
            <a:ext cx="9827491" cy="188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Adicionalmente usar las siguientes </a:t>
            </a:r>
            <a:r>
              <a:rPr lang="es-E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extenciones</a:t>
            </a:r>
            <a:endParaRPr lang="es-E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B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https://marketplace-visualstudio-com.translate.goog/items?itemName=Vue.volar&amp;_x_tr_sl=auto&amp;_x_tr_tl=es&amp;_x_tr_hl=es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s-B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marketplace.visualstudio.com/items?itemName=hollowtree.vue-snippets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s-B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marketplace.visualstudio.com/items?itemName=PKief.material-icon-theme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8835" y="890643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un proyecto VUE y su ejecución</a:t>
            </a:r>
            <a:endParaRPr lang="es-B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8835" y="1266195"/>
            <a:ext cx="403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dirty="0" smtClean="0"/>
              <a:t>Comando a ejecutar </a:t>
            </a:r>
            <a:r>
              <a:rPr lang="es-BO" i="1" dirty="0" err="1" smtClean="0">
                <a:solidFill>
                  <a:srgbClr val="0070C0"/>
                </a:solidFill>
              </a:rPr>
              <a:t>npm</a:t>
            </a:r>
            <a:r>
              <a:rPr lang="es-BO" i="1" dirty="0" smtClean="0">
                <a:solidFill>
                  <a:srgbClr val="0070C0"/>
                </a:solidFill>
              </a:rPr>
              <a:t> </a:t>
            </a:r>
            <a:r>
              <a:rPr lang="es-BO" i="1" dirty="0" err="1">
                <a:solidFill>
                  <a:srgbClr val="0070C0"/>
                </a:solidFill>
              </a:rPr>
              <a:t>init</a:t>
            </a:r>
            <a:r>
              <a:rPr lang="es-BO" i="1" dirty="0">
                <a:solidFill>
                  <a:srgbClr val="0070C0"/>
                </a:solidFill>
              </a:rPr>
              <a:t> </a:t>
            </a:r>
            <a:r>
              <a:rPr lang="es-BO" i="1" dirty="0" err="1">
                <a:solidFill>
                  <a:srgbClr val="0070C0"/>
                </a:solidFill>
              </a:rPr>
              <a:t>vue@latest</a:t>
            </a:r>
            <a:endParaRPr lang="es-BO" i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40" y="3503850"/>
            <a:ext cx="3889884" cy="216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USUARIO\AppData\Local\Temp\SNAGHTMLa72b40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7" y="1084991"/>
            <a:ext cx="75342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63" y="2347817"/>
            <a:ext cx="4249228" cy="81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8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5" y="1826352"/>
            <a:ext cx="4402794" cy="4591907"/>
          </a:xfrm>
          <a:prstGeom prst="rect">
            <a:avLst/>
          </a:prstGeom>
        </p:spPr>
      </p:pic>
      <p:sp>
        <p:nvSpPr>
          <p:cNvPr id="5" name="CuadroTexto 7"/>
          <p:cNvSpPr txBox="1"/>
          <p:nvPr/>
        </p:nvSpPr>
        <p:spPr>
          <a:xfrm>
            <a:off x="5486400" y="1731905"/>
            <a:ext cx="5855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vite.config.js</a:t>
            </a:r>
            <a:r>
              <a:rPr lang="es-BO" dirty="0" smtClean="0"/>
              <a:t>, archivo de configuración del proyecto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README.md</a:t>
            </a:r>
            <a:r>
              <a:rPr lang="es-BO" dirty="0" smtClean="0"/>
              <a:t>, </a:t>
            </a:r>
            <a:r>
              <a:rPr lang="es-ES" dirty="0"/>
              <a:t>Fichero </a:t>
            </a:r>
            <a:r>
              <a:rPr lang="es-ES" b="1" dirty="0" err="1"/>
              <a:t>Markdown</a:t>
            </a:r>
            <a:r>
              <a:rPr lang="es-ES" dirty="0"/>
              <a:t> donde se documenta información sobre el proyecto</a:t>
            </a:r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err="1" smtClean="0"/>
              <a:t>package.json</a:t>
            </a:r>
            <a:r>
              <a:rPr lang="es-BO" b="1" dirty="0" smtClean="0"/>
              <a:t>, </a:t>
            </a:r>
            <a:r>
              <a:rPr lang="es-ES" dirty="0"/>
              <a:t>Fichero de configuración del proyecto</a:t>
            </a:r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err="1" smtClean="0"/>
              <a:t>package-lock.json</a:t>
            </a:r>
            <a:r>
              <a:rPr lang="es-BO" dirty="0" smtClean="0"/>
              <a:t>, </a:t>
            </a:r>
            <a:r>
              <a:rPr lang="es-ES" dirty="0"/>
              <a:t>Fichero histórico de versionado de apoyo para el </a:t>
            </a:r>
            <a:r>
              <a:rPr lang="es-ES" dirty="0" err="1"/>
              <a:t>package.json</a:t>
            </a:r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index.html</a:t>
            </a:r>
            <a:r>
              <a:rPr lang="es-BO" dirty="0" smtClean="0"/>
              <a:t>, primer archivo que se ejecuta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.</a:t>
            </a:r>
            <a:r>
              <a:rPr lang="es-BO" b="1" dirty="0" err="1" smtClean="0"/>
              <a:t>gitignore</a:t>
            </a:r>
            <a:r>
              <a:rPr lang="es-BO" b="1" dirty="0" smtClean="0"/>
              <a:t>, </a:t>
            </a:r>
            <a:r>
              <a:rPr lang="es-BO" dirty="0" smtClean="0"/>
              <a:t>configurar archivos que no serán versionado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err="1"/>
              <a:t>s</a:t>
            </a:r>
            <a:r>
              <a:rPr lang="es-BO" b="1" dirty="0" err="1" smtClean="0"/>
              <a:t>rc</a:t>
            </a:r>
            <a:r>
              <a:rPr lang="es-BO" dirty="0" smtClean="0"/>
              <a:t>, lugar de trabajo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err="1"/>
              <a:t>p</a:t>
            </a:r>
            <a:r>
              <a:rPr lang="es-BO" b="1" dirty="0" err="1" smtClean="0"/>
              <a:t>ublic</a:t>
            </a:r>
            <a:endParaRPr lang="es-BO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err="1" smtClean="0"/>
              <a:t>node_modeules</a:t>
            </a:r>
            <a:r>
              <a:rPr lang="es-BO" dirty="0" smtClean="0"/>
              <a:t>, donde se generan las dependencias o librerías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dirty="0" smtClean="0"/>
              <a:t>.</a:t>
            </a:r>
            <a:r>
              <a:rPr lang="es-BO" dirty="0" err="1" smtClean="0"/>
              <a:t>vscode</a:t>
            </a:r>
            <a:endParaRPr lang="es-BO" dirty="0"/>
          </a:p>
        </p:txBody>
      </p:sp>
      <p:sp>
        <p:nvSpPr>
          <p:cNvPr id="6" name="5 CuadroTexto"/>
          <p:cNvSpPr txBox="1"/>
          <p:nvPr/>
        </p:nvSpPr>
        <p:spPr>
          <a:xfrm>
            <a:off x="2294626" y="776377"/>
            <a:ext cx="350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Estructura de Archivos de Proyecto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260202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94626" y="776377"/>
            <a:ext cx="36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Estructura Básica de un Componente</a:t>
            </a:r>
            <a:endParaRPr lang="es-BO" b="1" dirty="0"/>
          </a:p>
        </p:txBody>
      </p:sp>
      <p:pic>
        <p:nvPicPr>
          <p:cNvPr id="3074" name="Picture 2" descr="C:\Users\USUARIO\AppData\Local\Temp\SNAGHTMLaaf12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48" y="1726721"/>
            <a:ext cx="32289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985573" y="2493338"/>
            <a:ext cx="149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s-ES" dirty="0" err="1" smtClean="0"/>
              <a:t>Html</a:t>
            </a:r>
            <a:endParaRPr lang="es-ES" dirty="0" smtClean="0"/>
          </a:p>
          <a:p>
            <a:pPr marL="342900" indent="-342900">
              <a:buAutoNum type="alphaUcParenR"/>
            </a:pPr>
            <a:r>
              <a:rPr lang="es-ES" dirty="0" smtClean="0"/>
              <a:t>Java script</a:t>
            </a:r>
          </a:p>
          <a:p>
            <a:pPr marL="342900" indent="-342900">
              <a:buAutoNum type="alphaUcParenR"/>
            </a:pPr>
            <a:r>
              <a:rPr lang="es-ES" dirty="0" smtClean="0"/>
              <a:t>Estilos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88015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215</Words>
  <Application>Microsoft Office PowerPoint</Application>
  <PresentationFormat>Personalizado</PresentationFormat>
  <Paragraphs>33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25</cp:revision>
  <dcterms:created xsi:type="dcterms:W3CDTF">2023-06-09T21:23:25Z</dcterms:created>
  <dcterms:modified xsi:type="dcterms:W3CDTF">2023-07-10T02:16:45Z</dcterms:modified>
</cp:coreProperties>
</file>