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nuevo proyecto de nombre «rutas»:</a:t>
            </a:r>
            <a:endParaRPr lang="es-BO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B24D7D-2ACF-4FD9-8B45-53D95E85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08" y="1922127"/>
            <a:ext cx="6735115" cy="261021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84C1269-665C-48A6-AD32-71CDC764912B}"/>
              </a:ext>
            </a:extLst>
          </p:cNvPr>
          <p:cNvSpPr txBox="1"/>
          <p:nvPr/>
        </p:nvSpPr>
        <p:spPr>
          <a:xfrm>
            <a:off x="950735" y="5015883"/>
            <a:ext cx="412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Analizamos el código que genera el </a:t>
            </a:r>
            <a:r>
              <a:rPr lang="es-ES" dirty="0" err="1"/>
              <a:t>router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3845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221E2F-6DBF-4503-9FB2-79682723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7" y="1045580"/>
            <a:ext cx="5213462" cy="47668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F64A43-B4D9-42DC-974A-B91B4ED75EDD}"/>
              </a:ext>
            </a:extLst>
          </p:cNvPr>
          <p:cNvSpPr txBox="1"/>
          <p:nvPr/>
        </p:nvSpPr>
        <p:spPr>
          <a:xfrm>
            <a:off x="994984" y="493180"/>
            <a:ext cx="405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en archivo </a:t>
            </a:r>
            <a:r>
              <a:rPr lang="es-ES" dirty="0" err="1"/>
              <a:t>router</a:t>
            </a:r>
            <a:r>
              <a:rPr lang="es-ES" dirty="0"/>
              <a:t> lo del recuadro</a:t>
            </a:r>
            <a:endParaRPr lang="es-B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B3F67A3-B5EE-4844-B8AD-50F19887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5872"/>
            <a:ext cx="5695238" cy="412380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5D346BE-4138-41EC-AE37-67A980F792ED}"/>
              </a:ext>
            </a:extLst>
          </p:cNvPr>
          <p:cNvSpPr txBox="1"/>
          <p:nvPr/>
        </p:nvSpPr>
        <p:spPr>
          <a:xfrm>
            <a:off x="6096000" y="514078"/>
            <a:ext cx="422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en archivo </a:t>
            </a:r>
            <a:r>
              <a:rPr lang="es-ES" dirty="0" err="1"/>
              <a:t>App.vue</a:t>
            </a:r>
            <a:r>
              <a:rPr lang="es-ES" dirty="0"/>
              <a:t> lo del recuadro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5095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E07B11-EAC9-425E-B611-09C8B848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69" y="1377336"/>
            <a:ext cx="2133333" cy="4476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03BD11-4ED3-46AF-AE2B-6BD11F99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63" y="1441037"/>
            <a:ext cx="6276190" cy="35142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34B62F-0B84-440B-92A6-A8B00589E21C}"/>
              </a:ext>
            </a:extLst>
          </p:cNvPr>
          <p:cNvSpPr txBox="1"/>
          <p:nvPr/>
        </p:nvSpPr>
        <p:spPr>
          <a:xfrm>
            <a:off x="1296825" y="819808"/>
            <a:ext cx="170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2 vistas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2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D7E1EF-0323-4972-8AFA-1CEB2CE62CBB}"/>
              </a:ext>
            </a:extLst>
          </p:cNvPr>
          <p:cNvSpPr/>
          <p:nvPr/>
        </p:nvSpPr>
        <p:spPr>
          <a:xfrm>
            <a:off x="879713" y="551626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Ruta con parámetros dinámicos</a:t>
            </a:r>
            <a:endParaRPr lang="es-BO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8B8C1F-1E46-4868-88E1-EF6C6040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0" y="940322"/>
            <a:ext cx="11290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0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38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alvaro</cp:lastModifiedBy>
  <cp:revision>53</cp:revision>
  <dcterms:created xsi:type="dcterms:W3CDTF">2023-06-09T21:23:25Z</dcterms:created>
  <dcterms:modified xsi:type="dcterms:W3CDTF">2023-08-17T04:41:46Z</dcterms:modified>
</cp:coreProperties>
</file>