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16/7/2023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455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16/7/2023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2092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16/7/2023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8561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16/7/2023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313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16/7/2023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9557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16/7/2023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5891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16/7/2023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8165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16/7/2023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119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16/7/2023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2504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16/7/2023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5941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16/7/2023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3570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6529-84CF-43F9-A92B-3AFEECD65D29}" type="datetimeFigureOut">
              <a:rPr lang="es-BO" smtClean="0"/>
              <a:t>16/7/2023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5657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50735" y="853467"/>
            <a:ext cx="982749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Directivas </a:t>
            </a:r>
            <a:r>
              <a:rPr lang="es-BO" dirty="0" smtClean="0"/>
              <a:t>v-</a:t>
            </a:r>
            <a:r>
              <a:rPr lang="es-BO" dirty="0" err="1" smtClean="0"/>
              <a:t>model</a:t>
            </a:r>
            <a:endParaRPr lang="es-BO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42107" y="1426870"/>
            <a:ext cx="516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Crear un componente de </a:t>
            </a:r>
            <a:r>
              <a:rPr lang="es-BO" dirty="0"/>
              <a:t>nombre: </a:t>
            </a:r>
            <a:r>
              <a:rPr lang="es-BO" dirty="0" smtClean="0"/>
              <a:t>«</a:t>
            </a:r>
            <a:r>
              <a:rPr lang="es-BO" dirty="0" err="1" smtClean="0"/>
              <a:t>ModeForm.vue</a:t>
            </a:r>
            <a:r>
              <a:rPr lang="es-BO" dirty="0" smtClean="0"/>
              <a:t>» </a:t>
            </a:r>
            <a:endParaRPr lang="es-BO" dirty="0"/>
          </a:p>
        </p:txBody>
      </p:sp>
      <p:sp>
        <p:nvSpPr>
          <p:cNvPr id="6" name="5 CuadroTexto"/>
          <p:cNvSpPr txBox="1"/>
          <p:nvPr/>
        </p:nvSpPr>
        <p:spPr>
          <a:xfrm>
            <a:off x="1027622" y="2047811"/>
            <a:ext cx="1827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1200" dirty="0" smtClean="0"/>
              <a:t>Código en el componente:</a:t>
            </a:r>
            <a:endParaRPr lang="es-BO" sz="1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5942118" y="2047811"/>
            <a:ext cx="845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1200" dirty="0" smtClean="0"/>
              <a:t>Resultado:</a:t>
            </a:r>
            <a:endParaRPr lang="es-BO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22" y="2510748"/>
            <a:ext cx="43053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251" y="2575931"/>
            <a:ext cx="513397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45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94" y="2748862"/>
            <a:ext cx="601027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753105" y="1185330"/>
            <a:ext cx="408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Formulario para registrar Datos Personas</a:t>
            </a:r>
            <a:endParaRPr lang="es-BO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805586" y="2013468"/>
            <a:ext cx="111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Resultado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47628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12" y="586251"/>
            <a:ext cx="6276703" cy="6134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803" y="628385"/>
            <a:ext cx="3474738" cy="603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20912" y="150160"/>
            <a:ext cx="539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Crear un componente de </a:t>
            </a:r>
            <a:r>
              <a:rPr lang="es-BO" dirty="0"/>
              <a:t>nombre: </a:t>
            </a:r>
            <a:r>
              <a:rPr lang="es-BO" dirty="0" smtClean="0"/>
              <a:t>«</a:t>
            </a:r>
            <a:r>
              <a:rPr lang="es-BO" dirty="0" err="1" smtClean="0"/>
              <a:t>ProfesorForm.vue</a:t>
            </a:r>
            <a:r>
              <a:rPr lang="es-BO" dirty="0" smtClean="0"/>
              <a:t>» 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8291895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33</Words>
  <Application>Microsoft Office PowerPoint</Application>
  <PresentationFormat>Personalizado</PresentationFormat>
  <Paragraphs>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Alvaro Quispe Segales</dc:creator>
  <cp:lastModifiedBy>USUARIO</cp:lastModifiedBy>
  <cp:revision>26</cp:revision>
  <dcterms:created xsi:type="dcterms:W3CDTF">2023-06-09T21:23:25Z</dcterms:created>
  <dcterms:modified xsi:type="dcterms:W3CDTF">2023-07-16T19:05:08Z</dcterms:modified>
</cp:coreProperties>
</file>