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5/1/2024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82B0505-AAEC-4257-A892-E86BCCA7A3DA}"/>
              </a:ext>
            </a:extLst>
          </p:cNvPr>
          <p:cNvSpPr txBox="1"/>
          <p:nvPr/>
        </p:nvSpPr>
        <p:spPr>
          <a:xfrm>
            <a:off x="1136340" y="793650"/>
            <a:ext cx="10147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Jost"/>
              </a:rPr>
              <a:t>Cuando trabajamos con componentes (</a:t>
            </a:r>
            <a:r>
              <a:rPr lang="es-ES" b="0" i="0" dirty="0">
                <a:effectLst/>
                <a:latin typeface="var(--code-font)"/>
              </a:rPr>
              <a:t>o instancias</a:t>
            </a:r>
            <a:r>
              <a:rPr lang="es-ES" b="0" i="0" dirty="0">
                <a:effectLst/>
                <a:latin typeface="Jost"/>
              </a:rPr>
              <a:t>) de </a:t>
            </a:r>
            <a:r>
              <a:rPr lang="es-ES" b="1" i="0" dirty="0">
                <a:effectLst/>
                <a:latin typeface="Jost"/>
              </a:rPr>
              <a:t>Vue</a:t>
            </a:r>
            <a:r>
              <a:rPr lang="es-ES" b="0" i="0" dirty="0">
                <a:effectLst/>
                <a:latin typeface="Jost"/>
              </a:rPr>
              <a:t>, dichos componentes van pasando por una serie de </a:t>
            </a:r>
            <a:r>
              <a:rPr lang="es-ES" b="1" i="0" dirty="0">
                <a:effectLst/>
                <a:latin typeface="Jost"/>
              </a:rPr>
              <a:t>fases</a:t>
            </a:r>
            <a:r>
              <a:rPr lang="es-ES" b="0" i="0" dirty="0">
                <a:effectLst/>
                <a:latin typeface="Jost"/>
              </a:rPr>
              <a:t> que conforman lo que se define como </a:t>
            </a:r>
            <a:r>
              <a:rPr lang="es-ES" b="1" i="0" dirty="0">
                <a:effectLst/>
                <a:latin typeface="Jost"/>
              </a:rPr>
              <a:t>el ciclo de vida</a:t>
            </a:r>
            <a:r>
              <a:rPr lang="es-ES" b="0" i="0" dirty="0">
                <a:effectLst/>
                <a:latin typeface="Jost"/>
              </a:rPr>
              <a:t> de un componente de Vue. En un principio, puede parecer complejo, pero el ciclo de vida es bastante sencillo si entendemos unos conceptos básicos específicos.</a:t>
            </a:r>
            <a:endParaRPr lang="es-B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DC5217-F55E-42DD-A331-F4CAEF296B9E}"/>
              </a:ext>
            </a:extLst>
          </p:cNvPr>
          <p:cNvSpPr txBox="1"/>
          <p:nvPr/>
        </p:nvSpPr>
        <p:spPr>
          <a:xfrm>
            <a:off x="4325099" y="300719"/>
            <a:ext cx="334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/>
              <a:t>CICLO DE VIDA DE COMPONENTE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84773D-902A-4068-9A74-603C96136FA6}"/>
              </a:ext>
            </a:extLst>
          </p:cNvPr>
          <p:cNvSpPr txBox="1"/>
          <p:nvPr/>
        </p:nvSpPr>
        <p:spPr>
          <a:xfrm>
            <a:off x="1136340" y="20238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https://vuejs.org/api/composition-api-lifecycle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634E03-BD65-4A06-81A1-8BC6BD6E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68" y="2423147"/>
            <a:ext cx="10508946" cy="41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74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Jost</vt:lpstr>
      <vt:lpstr>var(--code-font)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alvaro</cp:lastModifiedBy>
  <cp:revision>33</cp:revision>
  <dcterms:created xsi:type="dcterms:W3CDTF">2023-06-09T21:23:25Z</dcterms:created>
  <dcterms:modified xsi:type="dcterms:W3CDTF">2024-01-06T04:32:19Z</dcterms:modified>
</cp:coreProperties>
</file>