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17/7/2023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Comunicación entre componentes: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Vue] Tres formas de pasar valores a componentes vue - programador cli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 bwMode="auto">
          <a:xfrm>
            <a:off x="724372" y="1647647"/>
            <a:ext cx="5420123" cy="43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es de una página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70" y="2182483"/>
            <a:ext cx="4079499" cy="30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3"/>
          <p:cNvSpPr/>
          <p:nvPr/>
        </p:nvSpPr>
        <p:spPr>
          <a:xfrm>
            <a:off x="950735" y="240992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Props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" y="948906"/>
            <a:ext cx="8048446" cy="570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ángulo 3"/>
          <p:cNvSpPr/>
          <p:nvPr/>
        </p:nvSpPr>
        <p:spPr>
          <a:xfrm>
            <a:off x="950734" y="560210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padre: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3"/>
          <p:cNvSpPr/>
          <p:nvPr/>
        </p:nvSpPr>
        <p:spPr>
          <a:xfrm>
            <a:off x="950735" y="240992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Props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3"/>
          <p:cNvSpPr/>
          <p:nvPr/>
        </p:nvSpPr>
        <p:spPr>
          <a:xfrm>
            <a:off x="950734" y="560210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hijo: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8" y="948906"/>
            <a:ext cx="3952583" cy="577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22" y="1026543"/>
            <a:ext cx="7189518" cy="561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240992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Emits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3"/>
          <p:cNvSpPr/>
          <p:nvPr/>
        </p:nvSpPr>
        <p:spPr>
          <a:xfrm>
            <a:off x="950734" y="560210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padre: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5" y="1075471"/>
            <a:ext cx="6408108" cy="543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6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240992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Emits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3"/>
          <p:cNvSpPr/>
          <p:nvPr/>
        </p:nvSpPr>
        <p:spPr>
          <a:xfrm>
            <a:off x="950734" y="560210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hijo: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" y="1095555"/>
            <a:ext cx="5052383" cy="53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33" y="1431985"/>
            <a:ext cx="5078652" cy="455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32</Words>
  <Application>Microsoft Office PowerPoint</Application>
  <PresentationFormat>Personalizado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30</cp:revision>
  <dcterms:created xsi:type="dcterms:W3CDTF">2023-06-09T21:23:25Z</dcterms:created>
  <dcterms:modified xsi:type="dcterms:W3CDTF">2023-07-18T01:20:24Z</dcterms:modified>
</cp:coreProperties>
</file>