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23/7/2023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455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23/7/2023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2092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23/7/2023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8561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23/7/2023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313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23/7/2023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9557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23/7/2023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5891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23/7/2023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8165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23/7/2023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119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23/7/2023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2504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23/7/2023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5941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23/7/2023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3570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6529-84CF-43F9-A92B-3AFEECD65D29}" type="datetimeFigureOut">
              <a:rPr lang="es-BO" smtClean="0"/>
              <a:t>23/7/2023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5657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50735" y="853467"/>
            <a:ext cx="982749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Datos Computados:</a:t>
            </a:r>
            <a:endParaRPr lang="es-BO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30" y="1571625"/>
            <a:ext cx="485775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01" y="2272791"/>
            <a:ext cx="47339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45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49" y="1508096"/>
            <a:ext cx="560070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707" y="2519362"/>
            <a:ext cx="48196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280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</TotalTime>
  <Words>3</Words>
  <Application>Microsoft Office PowerPoint</Application>
  <PresentationFormat>Personalizado</PresentationFormat>
  <Paragraphs>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Alvaro Quispe Segales</dc:creator>
  <cp:lastModifiedBy>USUARIO</cp:lastModifiedBy>
  <cp:revision>34</cp:revision>
  <dcterms:created xsi:type="dcterms:W3CDTF">2023-06-09T21:23:25Z</dcterms:created>
  <dcterms:modified xsi:type="dcterms:W3CDTF">2023-07-23T20:57:37Z</dcterms:modified>
</cp:coreProperties>
</file>