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55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6529-84CF-43F9-A92B-3AFEECD65D29}" type="datetimeFigureOut">
              <a:rPr lang="es-BO" smtClean="0"/>
              <a:t>28/7/2023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24551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6529-84CF-43F9-A92B-3AFEECD65D29}" type="datetimeFigureOut">
              <a:rPr lang="es-BO" smtClean="0"/>
              <a:t>28/7/2023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420928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6529-84CF-43F9-A92B-3AFEECD65D29}" type="datetimeFigureOut">
              <a:rPr lang="es-BO" smtClean="0"/>
              <a:t>28/7/2023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985618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6529-84CF-43F9-A92B-3AFEECD65D29}" type="datetimeFigureOut">
              <a:rPr lang="es-BO" smtClean="0"/>
              <a:t>28/7/2023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613133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6529-84CF-43F9-A92B-3AFEECD65D29}" type="datetimeFigureOut">
              <a:rPr lang="es-BO" smtClean="0"/>
              <a:t>28/7/2023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49557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6529-84CF-43F9-A92B-3AFEECD65D29}" type="datetimeFigureOut">
              <a:rPr lang="es-BO" smtClean="0"/>
              <a:t>28/7/2023</a:t>
            </a:fld>
            <a:endParaRPr lang="es-B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258910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6529-84CF-43F9-A92B-3AFEECD65D29}" type="datetimeFigureOut">
              <a:rPr lang="es-BO" smtClean="0"/>
              <a:t>28/7/2023</a:t>
            </a:fld>
            <a:endParaRPr lang="es-B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58165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6529-84CF-43F9-A92B-3AFEECD65D29}" type="datetimeFigureOut">
              <a:rPr lang="es-BO" smtClean="0"/>
              <a:t>28/7/2023</a:t>
            </a:fld>
            <a:endParaRPr lang="es-B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611192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6529-84CF-43F9-A92B-3AFEECD65D29}" type="datetimeFigureOut">
              <a:rPr lang="es-BO" smtClean="0"/>
              <a:t>28/7/2023</a:t>
            </a:fld>
            <a:endParaRPr lang="es-B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125049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6529-84CF-43F9-A92B-3AFEECD65D29}" type="datetimeFigureOut">
              <a:rPr lang="es-BO" smtClean="0"/>
              <a:t>28/7/2023</a:t>
            </a:fld>
            <a:endParaRPr lang="es-B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259419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6529-84CF-43F9-A92B-3AFEECD65D29}" type="datetimeFigureOut">
              <a:rPr lang="es-BO" smtClean="0"/>
              <a:t>28/7/2023</a:t>
            </a:fld>
            <a:endParaRPr lang="es-B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735704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86529-84CF-43F9-A92B-3AFEECD65D29}" type="datetimeFigureOut">
              <a:rPr lang="es-BO" smtClean="0"/>
              <a:t>28/7/2023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856570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950735" y="853467"/>
            <a:ext cx="9827491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Crear nuevo proyecto de nombre «</a:t>
            </a:r>
            <a:r>
              <a:rPr lang="es-ES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css_ejemplos</a:t>
            </a:r>
            <a:r>
              <a:rPr lang="es-E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»:</a:t>
            </a:r>
            <a:endParaRPr lang="es-BO" b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759125" y="1397479"/>
            <a:ext cx="1312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Instalar </a:t>
            </a:r>
            <a:r>
              <a:rPr lang="es-ES" dirty="0" err="1" smtClean="0"/>
              <a:t>sass</a:t>
            </a:r>
            <a:endParaRPr lang="es-BO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73425" y="1766811"/>
            <a:ext cx="355789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BO" sz="1000" dirty="0" err="1">
                <a:latin typeface="Arial Unicode MS" pitchFamily="34" charset="-128"/>
                <a:cs typeface="Arial" pitchFamily="34" charset="0"/>
              </a:rPr>
              <a:t>n</a:t>
            </a:r>
            <a:r>
              <a:rPr kumimoji="0" lang="es-BO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pm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s-BO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install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-D </a:t>
            </a:r>
            <a:r>
              <a:rPr kumimoji="0" lang="es-BO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sass-loader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s-BO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sass</a:t>
            </a: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s-BO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23" y="2261821"/>
            <a:ext cx="3695700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8453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950735" y="853467"/>
            <a:ext cx="9827491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Configuración de Global de SASS</a:t>
            </a:r>
            <a:endParaRPr lang="es-BO" b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1086929" y="1242163"/>
            <a:ext cx="8311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Por lo general a nivel global se define las variables, como: fuentes, tamaños colores etc.</a:t>
            </a:r>
            <a:endParaRPr lang="es-BO" dirty="0"/>
          </a:p>
        </p:txBody>
      </p:sp>
      <p:sp>
        <p:nvSpPr>
          <p:cNvPr id="6" name="5 CuadroTexto"/>
          <p:cNvSpPr txBox="1"/>
          <p:nvPr/>
        </p:nvSpPr>
        <p:spPr>
          <a:xfrm>
            <a:off x="1170318" y="1765498"/>
            <a:ext cx="217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Crear variable global:</a:t>
            </a:r>
            <a:endParaRPr lang="es-BO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02" y="2234240"/>
            <a:ext cx="3945349" cy="3898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 descr="C:\Users\USUARIO\AppData\Local\Temp\SNAGHTMLc0c28e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544" y="2364355"/>
            <a:ext cx="4680675" cy="400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5598544" y="1995023"/>
            <a:ext cx="3568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Configurar VUE para variable global: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218703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950735" y="853467"/>
            <a:ext cx="9827491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Instalar </a:t>
            </a:r>
            <a:r>
              <a:rPr lang="es-ES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Boostrap</a:t>
            </a:r>
            <a:r>
              <a:rPr lang="es-E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 VUE</a:t>
            </a:r>
            <a:endParaRPr lang="es-BO" b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097711" y="1405195"/>
            <a:ext cx="355789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BO" sz="1000" dirty="0" err="1">
                <a:latin typeface="Arial Unicode MS" pitchFamily="34" charset="-128"/>
                <a:cs typeface="Arial" pitchFamily="34" charset="0"/>
              </a:rPr>
              <a:t>n</a:t>
            </a:r>
            <a:r>
              <a:rPr kumimoji="0" lang="es-BO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pm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s-BO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install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--</a:t>
            </a:r>
            <a:r>
              <a:rPr kumimoji="0" lang="es-BO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save</a:t>
            </a:r>
            <a:r>
              <a:rPr kumimoji="0" lang="es-BO" sz="1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s-BO" sz="10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bootstrap</a:t>
            </a:r>
            <a:r>
              <a:rPr kumimoji="0" lang="es-BO" sz="1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s-BO" sz="1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s-BO" sz="10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npm</a:t>
            </a:r>
            <a:r>
              <a:rPr kumimoji="0" lang="es-BO" sz="1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s-BO" sz="10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install</a:t>
            </a:r>
            <a:r>
              <a:rPr kumimoji="0" lang="es-BO" sz="1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–</a:t>
            </a:r>
            <a:r>
              <a:rPr kumimoji="0" lang="es-BO" sz="10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save</a:t>
            </a:r>
            <a:r>
              <a:rPr kumimoji="0" lang="es-BO" sz="1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@</a:t>
            </a:r>
            <a:r>
              <a:rPr kumimoji="0" lang="es-BO" sz="10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popperjs</a:t>
            </a:r>
            <a:r>
              <a:rPr kumimoji="0" lang="es-BO" sz="1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/</a:t>
            </a:r>
            <a:r>
              <a:rPr kumimoji="0" lang="es-BO" sz="10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core</a:t>
            </a:r>
            <a:endParaRPr kumimoji="0" lang="es-BO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ángulo 3"/>
          <p:cNvSpPr/>
          <p:nvPr/>
        </p:nvSpPr>
        <p:spPr>
          <a:xfrm>
            <a:off x="1011447" y="1911640"/>
            <a:ext cx="4378836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Adicionar en archivo </a:t>
            </a:r>
            <a:r>
              <a:rPr lang="es-ES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</a:t>
            </a:r>
            <a:endParaRPr lang="es-BO" b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711" y="2300336"/>
            <a:ext cx="4292571" cy="1779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690" y="2300336"/>
            <a:ext cx="6327188" cy="2915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ángulo 3"/>
          <p:cNvSpPr/>
          <p:nvPr/>
        </p:nvSpPr>
        <p:spPr>
          <a:xfrm>
            <a:off x="5605690" y="1869692"/>
            <a:ext cx="4378836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Ejemplo de Formulario con </a:t>
            </a:r>
            <a:r>
              <a:rPr lang="es-ES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boostrap</a:t>
            </a:r>
            <a:endParaRPr lang="es-BO" b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8010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2797</TotalTime>
  <Words>68</Words>
  <Application>Microsoft Office PowerPoint</Application>
  <PresentationFormat>Personalizado</PresentationFormat>
  <Paragraphs>11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Alvaro Quispe Segales</dc:creator>
  <cp:lastModifiedBy>USUARIO</cp:lastModifiedBy>
  <cp:revision>47</cp:revision>
  <dcterms:created xsi:type="dcterms:W3CDTF">2023-06-09T21:23:25Z</dcterms:created>
  <dcterms:modified xsi:type="dcterms:W3CDTF">2023-07-29T05:17:04Z</dcterms:modified>
</cp:coreProperties>
</file>