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19/1/2024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anslate.google.com/website?sl=en&amp;tl=es&amp;hl=es&amp;client=webapp&amp;u=https://vuejs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8EC616-BAC2-44A9-AA97-7AF85618DE26}"/>
              </a:ext>
            </a:extLst>
          </p:cNvPr>
          <p:cNvSpPr txBox="1"/>
          <p:nvPr/>
        </p:nvSpPr>
        <p:spPr>
          <a:xfrm>
            <a:off x="819742" y="456453"/>
            <a:ext cx="410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Que es Vue-</a:t>
            </a:r>
            <a:r>
              <a:rPr lang="es-ES" sz="4000" dirty="0" err="1"/>
              <a:t>Router</a:t>
            </a:r>
            <a:endParaRPr lang="es-BO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7C7FFA-9F76-4591-8EDC-584C6F5A9D87}"/>
              </a:ext>
            </a:extLst>
          </p:cNvPr>
          <p:cNvSpPr txBox="1"/>
          <p:nvPr/>
        </p:nvSpPr>
        <p:spPr>
          <a:xfrm>
            <a:off x="739065" y="1504738"/>
            <a:ext cx="10526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hinese Quotes"/>
              </a:rPr>
              <a:t>Vue </a:t>
            </a:r>
            <a:r>
              <a:rPr lang="es-ES" b="0" i="0" dirty="0" err="1">
                <a:effectLst/>
                <a:latin typeface="Chinese Quotes"/>
              </a:rPr>
              <a:t>Router</a:t>
            </a:r>
            <a:r>
              <a:rPr lang="es-ES" b="0" i="0" dirty="0">
                <a:effectLst/>
                <a:latin typeface="Chinese Quotes"/>
              </a:rPr>
              <a:t> es el enrutador oficial para </a:t>
            </a:r>
            <a:r>
              <a:rPr lang="es-ES" b="0" i="0" u="sng" dirty="0">
                <a:effectLst/>
                <a:latin typeface="Chinese Quotes"/>
                <a:hlinkClick r:id="rId2"/>
              </a:rPr>
              <a:t>Vue.js. </a:t>
            </a:r>
            <a:r>
              <a:rPr lang="es-ES" b="0" i="0" dirty="0">
                <a:effectLst/>
                <a:latin typeface="Chinese Quotes"/>
              </a:rPr>
              <a:t>Se integra profundamente con el núcleo de Vue.js para facilitar la creación de aplicaciones de una sola página con Vue.js.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11F426-5582-400F-9C42-B9FFA095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47" y="3153792"/>
            <a:ext cx="6735115" cy="26102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C6B772-E072-4D19-AEF2-013315D861A1}"/>
              </a:ext>
            </a:extLst>
          </p:cNvPr>
          <p:cNvSpPr txBox="1"/>
          <p:nvPr/>
        </p:nvSpPr>
        <p:spPr>
          <a:xfrm>
            <a:off x="739065" y="2233467"/>
            <a:ext cx="459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Creación de Proyecto</a:t>
            </a:r>
            <a:endParaRPr lang="es-BO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51AAAD-C37B-445F-A714-03DD156F0C58}"/>
              </a:ext>
            </a:extLst>
          </p:cNvPr>
          <p:cNvSpPr txBox="1"/>
          <p:nvPr/>
        </p:nvSpPr>
        <p:spPr>
          <a:xfrm>
            <a:off x="739065" y="6032215"/>
            <a:ext cx="506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Analizamos el código que tenemos sobre vue-</a:t>
            </a:r>
            <a:r>
              <a:rPr lang="es-ES" dirty="0" err="1"/>
              <a:t>router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8713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221E2F-6DBF-4503-9FB2-79682723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7" y="1045580"/>
            <a:ext cx="5213462" cy="47668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F64A43-B4D9-42DC-974A-B91B4ED75EDD}"/>
              </a:ext>
            </a:extLst>
          </p:cNvPr>
          <p:cNvSpPr txBox="1"/>
          <p:nvPr/>
        </p:nvSpPr>
        <p:spPr>
          <a:xfrm>
            <a:off x="994984" y="493180"/>
            <a:ext cx="405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en archivo </a:t>
            </a:r>
            <a:r>
              <a:rPr lang="es-ES" dirty="0" err="1"/>
              <a:t>router</a:t>
            </a:r>
            <a:r>
              <a:rPr lang="es-ES" dirty="0"/>
              <a:t> lo del recuadro</a:t>
            </a:r>
            <a:endParaRPr lang="es-B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3F67A3-B5EE-4844-B8AD-50F19887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5872"/>
            <a:ext cx="5695238" cy="41238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5D346BE-4138-41EC-AE37-67A980F792ED}"/>
              </a:ext>
            </a:extLst>
          </p:cNvPr>
          <p:cNvSpPr txBox="1"/>
          <p:nvPr/>
        </p:nvSpPr>
        <p:spPr>
          <a:xfrm>
            <a:off x="6096000" y="514078"/>
            <a:ext cx="422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en archivo </a:t>
            </a:r>
            <a:r>
              <a:rPr lang="es-ES" dirty="0" err="1"/>
              <a:t>App.vue</a:t>
            </a:r>
            <a:r>
              <a:rPr lang="es-ES" dirty="0"/>
              <a:t> lo del recuadro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509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E07B11-EAC9-425E-B611-09C8B848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69" y="1377336"/>
            <a:ext cx="2133333" cy="4476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03BD11-4ED3-46AF-AE2B-6BD11F99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63" y="1441037"/>
            <a:ext cx="6276190" cy="35142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34B62F-0B84-440B-92A6-A8B00589E21C}"/>
              </a:ext>
            </a:extLst>
          </p:cNvPr>
          <p:cNvSpPr txBox="1"/>
          <p:nvPr/>
        </p:nvSpPr>
        <p:spPr>
          <a:xfrm>
            <a:off x="1296825" y="819808"/>
            <a:ext cx="170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2 vistas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2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D7E1EF-0323-4972-8AFA-1CEB2CE62CBB}"/>
              </a:ext>
            </a:extLst>
          </p:cNvPr>
          <p:cNvSpPr/>
          <p:nvPr/>
        </p:nvSpPr>
        <p:spPr>
          <a:xfrm>
            <a:off x="879713" y="551626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Ruta con parámetros dinámicos</a:t>
            </a:r>
            <a:endParaRPr lang="es-BO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8B8C1F-1E46-4868-88E1-EF6C6040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0" y="940322"/>
            <a:ext cx="11290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0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72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Chinese Quotes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alvaro</cp:lastModifiedBy>
  <cp:revision>56</cp:revision>
  <dcterms:created xsi:type="dcterms:W3CDTF">2023-06-09T21:23:25Z</dcterms:created>
  <dcterms:modified xsi:type="dcterms:W3CDTF">2024-01-20T03:53:14Z</dcterms:modified>
</cp:coreProperties>
</file>