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8/7/2023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674853" y="724619"/>
            <a:ext cx="320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00B0F0"/>
                </a:solidFill>
              </a:rPr>
              <a:t>COMPONENTES</a:t>
            </a:r>
            <a:endParaRPr lang="es-BO" sz="3600" b="1" dirty="0">
              <a:solidFill>
                <a:srgbClr val="00B0F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9291" y="1673525"/>
            <a:ext cx="101368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Permiten </a:t>
            </a:r>
            <a:r>
              <a:rPr lang="es-ES" sz="2800" dirty="0" smtClean="0"/>
              <a:t>modula rizar </a:t>
            </a:r>
            <a:r>
              <a:rPr lang="es-ES" sz="2800" dirty="0"/>
              <a:t>la aplicación en diferentes pedazos de HTML, </a:t>
            </a:r>
            <a:endParaRPr lang="es-ES" sz="2800" dirty="0" smtClean="0"/>
          </a:p>
          <a:p>
            <a:r>
              <a:rPr lang="es-ES" sz="2800" dirty="0" smtClean="0"/>
              <a:t>JavaScript </a:t>
            </a:r>
            <a:r>
              <a:rPr lang="es-ES" sz="2800" dirty="0"/>
              <a:t>y CSS para tener un código más legible, </a:t>
            </a:r>
            <a:endParaRPr lang="es-ES" sz="2800" dirty="0" smtClean="0"/>
          </a:p>
          <a:p>
            <a:r>
              <a:rPr lang="es-ES" sz="2800" dirty="0" smtClean="0"/>
              <a:t>organizado </a:t>
            </a:r>
            <a:r>
              <a:rPr lang="es-ES" sz="2800" dirty="0"/>
              <a:t>y colaborar entre ellos, tiene su propia  lógica, diseño y </a:t>
            </a:r>
            <a:endParaRPr lang="es-ES" sz="2800" dirty="0" smtClean="0"/>
          </a:p>
          <a:p>
            <a:r>
              <a:rPr lang="es-ES" sz="2800" dirty="0" smtClean="0"/>
              <a:t>estructura</a:t>
            </a:r>
            <a:endParaRPr lang="es-ES" sz="2800" dirty="0"/>
          </a:p>
          <a:p>
            <a:endParaRPr lang="es-B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009291" y="4106174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Ejercicios:</a:t>
            </a:r>
            <a:endParaRPr lang="es-BO" dirty="0"/>
          </a:p>
        </p:txBody>
      </p:sp>
      <p:sp>
        <p:nvSpPr>
          <p:cNvPr id="8" name="7 CuadroTexto"/>
          <p:cNvSpPr txBox="1"/>
          <p:nvPr/>
        </p:nvSpPr>
        <p:spPr>
          <a:xfrm>
            <a:off x="1164566" y="4666890"/>
            <a:ext cx="1399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Contador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Artículos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3153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6" y="1234207"/>
            <a:ext cx="4441646" cy="245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3"/>
          <p:cNvSpPr/>
          <p:nvPr/>
        </p:nvSpPr>
        <p:spPr>
          <a:xfrm>
            <a:off x="846346" y="768448"/>
            <a:ext cx="37342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el componente: «</a:t>
            </a:r>
            <a:r>
              <a:rPr lang="es-BO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Counter.vue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72333" y="327804"/>
            <a:ext cx="237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00B0F0"/>
                </a:solidFill>
              </a:rPr>
              <a:t>CONTADOR</a:t>
            </a:r>
            <a:endParaRPr lang="es-BO" sz="3600" b="1" dirty="0">
              <a:solidFill>
                <a:srgbClr val="00B0F0"/>
              </a:solidFill>
            </a:endParaRPr>
          </a:p>
        </p:txBody>
      </p:sp>
      <p:sp>
        <p:nvSpPr>
          <p:cNvPr id="8" name="Rectángulo 3"/>
          <p:cNvSpPr/>
          <p:nvPr/>
        </p:nvSpPr>
        <p:spPr>
          <a:xfrm>
            <a:off x="846346" y="3776195"/>
            <a:ext cx="41224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Instanciar en el componentes Principal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8" y="4199395"/>
            <a:ext cx="3737574" cy="25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ángulo 3"/>
          <p:cNvSpPr/>
          <p:nvPr/>
        </p:nvSpPr>
        <p:spPr>
          <a:xfrm>
            <a:off x="7132127" y="920848"/>
            <a:ext cx="37342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14" y="1418095"/>
            <a:ext cx="4714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41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" y="1709264"/>
            <a:ext cx="2246926" cy="36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15999" y="1259432"/>
            <a:ext cx="371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Creamos los siguientes componentes:</a:t>
            </a:r>
            <a:endParaRPr lang="es-B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24" y="1709264"/>
            <a:ext cx="2931215" cy="36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30" y="1709264"/>
            <a:ext cx="3013194" cy="36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USUARIO\AppData\Local\Temp\SNAGHTMLb34b7c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26" y="1709263"/>
            <a:ext cx="3011600" cy="36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5072333" y="327804"/>
            <a:ext cx="118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00B0F0"/>
                </a:solidFill>
              </a:rPr>
              <a:t>POST</a:t>
            </a:r>
            <a:endParaRPr lang="es-BO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4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00834" y="1355504"/>
            <a:ext cx="428273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Instanciar en el componente principal  (</a:t>
            </a:r>
            <a:r>
              <a:rPr lang="es-BO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App.vue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49" y="2258523"/>
            <a:ext cx="4343121" cy="264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61" y="743241"/>
            <a:ext cx="3698259" cy="578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ángulo 3"/>
          <p:cNvSpPr/>
          <p:nvPr/>
        </p:nvSpPr>
        <p:spPr>
          <a:xfrm>
            <a:off x="7068868" y="311549"/>
            <a:ext cx="233967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87072" y="96910"/>
            <a:ext cx="118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solidFill>
                  <a:srgbClr val="00B0F0"/>
                </a:solidFill>
              </a:rPr>
              <a:t>POST</a:t>
            </a:r>
            <a:endParaRPr lang="es-BO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71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70</Words>
  <Application>Microsoft Office PowerPoint</Application>
  <PresentationFormat>Personalizado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20</cp:revision>
  <dcterms:created xsi:type="dcterms:W3CDTF">2023-06-09T21:23:25Z</dcterms:created>
  <dcterms:modified xsi:type="dcterms:W3CDTF">2023-07-09T03:55:37Z</dcterms:modified>
</cp:coreProperties>
</file>