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55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209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56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31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55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891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1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11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50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94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57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657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-org.translate.goog/api/built-in-directives.html?_x_tr_sl=auto&amp;_x_tr_tl=es&amp;_x_tr_hl=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674853" y="724619"/>
            <a:ext cx="242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smtClean="0">
                <a:solidFill>
                  <a:srgbClr val="00B0F0"/>
                </a:solidFill>
              </a:rPr>
              <a:t>DIRECTIVAS</a:t>
            </a:r>
            <a:endParaRPr lang="es-BO" sz="3600" b="1" dirty="0">
              <a:solidFill>
                <a:srgbClr val="00B0F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6430" y="1610756"/>
            <a:ext cx="898194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uerpo)"/>
                <a:cs typeface="Arial" pitchFamily="34" charset="0"/>
              </a:rPr>
              <a:t>Las directivas son atributos especiales con el v-prefijo.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(Cuerpo)"/>
                <a:cs typeface="Arial" pitchFamily="34" charset="0"/>
              </a:rPr>
              <a:t>Vue</a:t>
            </a:r>
            <a:r>
              <a:rPr kumimoji="0" lang="es-BO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uerpo)"/>
                <a:cs typeface="Arial" pitchFamily="34" charset="0"/>
              </a:rPr>
              <a:t> proporciona una serie de </a:t>
            </a:r>
            <a:r>
              <a:rPr kumimoji="0" lang="es-BO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uerpo)"/>
                <a:cs typeface="Arial" pitchFamily="34" charset="0"/>
                <a:hlinkClick r:id="rId2"/>
              </a:rPr>
              <a:t>directivas integradas</a:t>
            </a:r>
            <a:r>
              <a:rPr kumimoji="0" lang="es-BO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uerpo)"/>
                <a:cs typeface="Arial" pitchFamily="34" charset="0"/>
              </a:rPr>
              <a:t> 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uerpo)"/>
                <a:cs typeface="Arial" pitchFamily="34" charset="0"/>
              </a:rPr>
              <a:t>incluidas v-</a:t>
            </a:r>
            <a:r>
              <a:rPr kumimoji="0" lang="es-BO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(Cuerpo)"/>
                <a:cs typeface="Arial" pitchFamily="34" charset="0"/>
              </a:rPr>
              <a:t>htmly</a:t>
            </a:r>
            <a:r>
              <a:rPr kumimoji="0" lang="es-BO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uerpo)"/>
                <a:cs typeface="Arial" pitchFamily="34" charset="0"/>
              </a:rPr>
              <a:t> v-</a:t>
            </a:r>
            <a:r>
              <a:rPr kumimoji="0" lang="es-BO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(Cuerpo)"/>
                <a:cs typeface="Arial" pitchFamily="34" charset="0"/>
              </a:rPr>
              <a:t>bind</a:t>
            </a:r>
            <a:r>
              <a:rPr kumimoji="0" lang="es-BO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Cuerpo)"/>
                <a:cs typeface="Arial" pitchFamily="34" charset="0"/>
              </a:rPr>
              <a:t>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51449" y="3429000"/>
            <a:ext cx="89685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El trabajo de una directiva es aplicar actualizaciones de forma reactiva al DOM cuando cambia el valor de su expresión</a:t>
            </a:r>
            <a:endParaRPr lang="es-BO" sz="2800" dirty="0"/>
          </a:p>
        </p:txBody>
      </p:sp>
    </p:spTree>
    <p:extLst>
      <p:ext uri="{BB962C8B-B14F-4D97-AF65-F5344CB8AC3E}">
        <p14:creationId xmlns:p14="http://schemas.microsoft.com/office/powerpoint/2010/main" val="269883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15999" y="738243"/>
            <a:ext cx="9827491" cy="397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Sintaxis dentro de </a:t>
            </a:r>
            <a:r>
              <a:rPr lang="es-BO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Interpolación de Datos</a:t>
            </a: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B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Directivas, Son atributos especiales con el prefijo v-</a:t>
            </a: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B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B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55" y="1629242"/>
            <a:ext cx="3677236" cy="5184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1" y="2730695"/>
            <a:ext cx="3770081" cy="4062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055" y="3215121"/>
            <a:ext cx="2888230" cy="9221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409" y="4366359"/>
            <a:ext cx="3718882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4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0735" y="853467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irectivas condicionales  </a:t>
            </a:r>
            <a:r>
              <a:rPr lang="es-BO" dirty="0"/>
              <a:t>v-</a:t>
            </a:r>
            <a:r>
              <a:rPr lang="es-BO" dirty="0" err="1"/>
              <a:t>if</a:t>
            </a:r>
            <a:r>
              <a:rPr lang="es-BO" dirty="0"/>
              <a:t> / v-</a:t>
            </a:r>
            <a:r>
              <a:rPr lang="es-BO" dirty="0" err="1"/>
              <a:t>else</a:t>
            </a:r>
            <a:r>
              <a:rPr lang="es-BO" dirty="0"/>
              <a:t> / v-</a:t>
            </a:r>
            <a:r>
              <a:rPr lang="es-BO" dirty="0" err="1"/>
              <a:t>else</a:t>
            </a:r>
            <a:r>
              <a:rPr lang="es-BO" dirty="0"/>
              <a:t>-</a:t>
            </a:r>
            <a:r>
              <a:rPr lang="es-BO" dirty="0" err="1"/>
              <a:t>if</a:t>
            </a:r>
            <a:r>
              <a:rPr lang="es-BO" dirty="0"/>
              <a:t> / v-show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42107" y="1426870"/>
            <a:ext cx="571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Crear un componente de </a:t>
            </a:r>
            <a:r>
              <a:rPr lang="es-BO" dirty="0"/>
              <a:t>nombre: </a:t>
            </a:r>
            <a:r>
              <a:rPr lang="es-BO" dirty="0" smtClean="0"/>
              <a:t>«</a:t>
            </a:r>
            <a:r>
              <a:rPr lang="es-BO" dirty="0" err="1" smtClean="0"/>
              <a:t>ExampleSelective.vue</a:t>
            </a:r>
            <a:r>
              <a:rPr lang="es-BO" dirty="0" smtClean="0"/>
              <a:t>» </a:t>
            </a:r>
            <a:endParaRPr lang="es-BO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9" y="2587925"/>
            <a:ext cx="4414008" cy="348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950735" y="2205963"/>
            <a:ext cx="1827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dirty="0" smtClean="0"/>
              <a:t>Código en el componente:</a:t>
            </a:r>
            <a:endParaRPr lang="es-BO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51" y="3197974"/>
            <a:ext cx="48672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864480" y="2635362"/>
            <a:ext cx="845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dirty="0" smtClean="0"/>
              <a:t>Resultado:</a:t>
            </a:r>
            <a:endParaRPr lang="es-BO" sz="1200" dirty="0"/>
          </a:p>
        </p:txBody>
      </p:sp>
    </p:spTree>
    <p:extLst>
      <p:ext uri="{BB962C8B-B14F-4D97-AF65-F5344CB8AC3E}">
        <p14:creationId xmlns:p14="http://schemas.microsoft.com/office/powerpoint/2010/main" val="343845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71504" y="387641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irectivas de bucles </a:t>
            </a:r>
            <a:r>
              <a:rPr lang="es-BO" dirty="0" smtClean="0"/>
              <a:t>v-</a:t>
            </a:r>
            <a:r>
              <a:rPr lang="es-BO" dirty="0" err="1" smtClean="0"/>
              <a:t>for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071504" y="776337"/>
            <a:ext cx="518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Crear un componente de </a:t>
            </a:r>
            <a:r>
              <a:rPr lang="es-BO" dirty="0"/>
              <a:t>nombre: </a:t>
            </a:r>
            <a:r>
              <a:rPr lang="es-BO" dirty="0" smtClean="0"/>
              <a:t>«</a:t>
            </a:r>
            <a:r>
              <a:rPr lang="es-BO" dirty="0" err="1" smtClean="0"/>
              <a:t>ExampleFor.vue</a:t>
            </a:r>
            <a:r>
              <a:rPr lang="es-BO" dirty="0" smtClean="0"/>
              <a:t>» </a:t>
            </a:r>
            <a:endParaRPr lang="es-BO" dirty="0"/>
          </a:p>
        </p:txBody>
      </p:sp>
      <p:sp>
        <p:nvSpPr>
          <p:cNvPr id="6" name="5 CuadroTexto"/>
          <p:cNvSpPr txBox="1"/>
          <p:nvPr/>
        </p:nvSpPr>
        <p:spPr>
          <a:xfrm>
            <a:off x="1071504" y="1231178"/>
            <a:ext cx="1827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dirty="0" smtClean="0"/>
              <a:t>Código en el componente:</a:t>
            </a:r>
            <a:endParaRPr lang="es-BO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106684" y="2331515"/>
            <a:ext cx="845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dirty="0" smtClean="0"/>
              <a:t>Resultado:</a:t>
            </a:r>
            <a:endParaRPr lang="es-BO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229" y="2682799"/>
            <a:ext cx="3899679" cy="249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6" y="1620321"/>
            <a:ext cx="4890549" cy="486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59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42108" y="673589"/>
            <a:ext cx="9827491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directivas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1" y="1397478"/>
            <a:ext cx="7241065" cy="516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21" y="2599337"/>
            <a:ext cx="3904442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17821" y="1092678"/>
            <a:ext cx="1827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dirty="0" smtClean="0"/>
              <a:t>Código en el componente:</a:t>
            </a:r>
            <a:endParaRPr lang="es-BO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203721" y="2193015"/>
            <a:ext cx="845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dirty="0" smtClean="0"/>
              <a:t>Resultado:</a:t>
            </a:r>
            <a:endParaRPr lang="es-BO" sz="1200" dirty="0"/>
          </a:p>
        </p:txBody>
      </p:sp>
    </p:spTree>
    <p:extLst>
      <p:ext uri="{BB962C8B-B14F-4D97-AF65-F5344CB8AC3E}">
        <p14:creationId xmlns:p14="http://schemas.microsoft.com/office/powerpoint/2010/main" val="1726083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111</Words>
  <Application>Microsoft Office PowerPoint</Application>
  <PresentationFormat>Personalizado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Quispe Segales</dc:creator>
  <cp:lastModifiedBy>USUARIO</cp:lastModifiedBy>
  <cp:revision>22</cp:revision>
  <dcterms:created xsi:type="dcterms:W3CDTF">2023-06-09T21:23:25Z</dcterms:created>
  <dcterms:modified xsi:type="dcterms:W3CDTF">2023-07-10T02:16:22Z</dcterms:modified>
</cp:coreProperties>
</file>