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Simples: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9125" y="1397479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Modificar el main.js</a:t>
            </a:r>
            <a:endParaRPr lang="es-BO" dirty="0"/>
          </a:p>
        </p:txBody>
      </p:sp>
      <p:pic>
        <p:nvPicPr>
          <p:cNvPr id="1026" name="Picture 2" descr="C:\Users\USUARIO\AppData\Local\Temp\SNAGHTMLb0ca0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1" y="2107750"/>
            <a:ext cx="46196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UARIO\AppData\Local\Temp\SNAGHTMLb0d22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480" y="1835544"/>
            <a:ext cx="52006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864480" y="1549879"/>
            <a:ext cx="35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Aplicar la directiva en componente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Valores: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9125" y="1397479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Modificar el main.js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6263676" y="1549879"/>
            <a:ext cx="35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Aplicar la directiva en componente</a:t>
            </a:r>
            <a:endParaRPr lang="es-B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4"/>
          <a:stretch/>
        </p:blipFill>
        <p:spPr bwMode="auto">
          <a:xfrm>
            <a:off x="211348" y="1919211"/>
            <a:ext cx="5922034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76" y="2033511"/>
            <a:ext cx="48577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6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Argumentos: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9125" y="1397479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Modificar el main.js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6263676" y="1549879"/>
            <a:ext cx="35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Aplicar la directiva en componente</a:t>
            </a:r>
            <a:endParaRPr lang="es-B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5" y="1734545"/>
            <a:ext cx="4305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56" y="1919211"/>
            <a:ext cx="5581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1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Modificadores: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9125" y="1397479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Modificar el main.js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6263676" y="1549879"/>
            <a:ext cx="35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Aplicar la directiva en componente</a:t>
            </a:r>
            <a:endParaRPr lang="es-B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2" y="1766811"/>
            <a:ext cx="39147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98" y="2032060"/>
            <a:ext cx="54387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491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47</Words>
  <Application>Microsoft Office PowerPoint</Application>
  <PresentationFormat>Personalizado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41</cp:revision>
  <dcterms:created xsi:type="dcterms:W3CDTF">2023-06-09T21:23:25Z</dcterms:created>
  <dcterms:modified xsi:type="dcterms:W3CDTF">2023-07-29T02:23:14Z</dcterms:modified>
</cp:coreProperties>
</file>