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121353c5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121353c5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121353c5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121353c5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121353c5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121353c5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21353c5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21353c5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121353c5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121353c5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121353c57_1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121353c5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121353c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121353c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121353c5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121353c5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21353c57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21353c57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21353c57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121353c57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quisto535/python-project/tree/main/.vscode/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프로젝트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 정태민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939550" y="4597000"/>
            <a:ext cx="58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https://github.com/aquisto535/python-project/tree/main/.vscode/project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91350"/>
            <a:ext cx="8646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8324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66150" y="116802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8520600" cy="38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64300" y="391350"/>
            <a:ext cx="8768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바코드QR코드 리더기 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66150" y="116802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8520600" cy="38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00" y="1152475"/>
            <a:ext cx="8847398" cy="3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설정 코드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" y="1152475"/>
            <a:ext cx="8740551" cy="3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25" y="1152475"/>
            <a:ext cx="8740549" cy="3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실행 코드 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00002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1484" l="0" r="0" t="1475"/>
          <a:stretch/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439350"/>
            <a:ext cx="3986700" cy="4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프로젝트 소개</a:t>
            </a:r>
            <a:endParaRPr b="1" sz="2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>
                <a:latin typeface="Playfair Display"/>
                <a:ea typeface="Playfair Display"/>
                <a:cs typeface="Playfair Display"/>
                <a:sym typeface="Playfair Display"/>
              </a:rPr>
              <a:t>당근마켓 프로젝트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 바코드 스캐너 프로젝트</a:t>
            </a:r>
            <a:endParaRPr b="1" sz="15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프로젝트 설명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당근마켓 프로젝트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작동방식 설명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코드 설명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/>
              <a:t>바코드 스캐너 프로젝트</a:t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작동방식 설명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코드 설명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5414" r="2504" t="0"/>
          <a:stretch/>
        </p:blipFill>
        <p:spPr>
          <a:xfrm>
            <a:off x="4941300" y="400450"/>
            <a:ext cx="3891001" cy="30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89" r="199" t="0"/>
          <a:stretch/>
        </p:blipFill>
        <p:spPr>
          <a:xfrm>
            <a:off x="425025" y="397950"/>
            <a:ext cx="3890974" cy="30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75050" y="3771900"/>
            <a:ext cx="41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 </a:t>
            </a:r>
            <a:r>
              <a:rPr b="1" lang="ko" sz="2000">
                <a:solidFill>
                  <a:schemeClr val="dk1"/>
                </a:solidFill>
              </a:rPr>
              <a:t> </a:t>
            </a:r>
            <a:r>
              <a:rPr b="1" lang="ko"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프로젝트1: 당근마켓 프로젝트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8850" y="4228050"/>
            <a:ext cx="42531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-  당근 마켓 크롤링 + Sqlite DB 저장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970" r="970" t="0"/>
          <a:stretch/>
        </p:blipFill>
        <p:spPr>
          <a:xfrm>
            <a:off x="4941300" y="408675"/>
            <a:ext cx="3891000" cy="30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572000" y="3771900"/>
            <a:ext cx="4654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    프로젝트2 : 바코드 스캐너 프로젝트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 실시간 바코드 인식 + 인식 정보 저장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작동방식 설명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4179298" cy="38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크롤링 코드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" y="1152475"/>
            <a:ext cx="8740551" cy="3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DB 저장 코드</a:t>
            </a:r>
            <a:r>
              <a:rPr lang="ko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00002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1484" l="0" r="0" t="1475"/>
          <a:stretch/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03600" y="391350"/>
            <a:ext cx="8754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38925" y="115247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8691" r="8691" t="0"/>
          <a:stretch/>
        </p:blipFill>
        <p:spPr>
          <a:xfrm>
            <a:off x="4572000" y="1176000"/>
            <a:ext cx="4179301" cy="38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76000"/>
            <a:ext cx="4179301" cy="38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