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La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121353c57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121353c57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121353c57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121353c57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121353c57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8121353c57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121353c57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8121353c57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121353c57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121353c57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83aa9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83aa9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83aa9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83aa9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121353c57_1_2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121353c57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121353c5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121353c5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121353c57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121353c57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121353c57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8121353c57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121353c57_1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121353c57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83aa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83aa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quisto535/python-project/tree/main/.vscode/projec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1.jpg"/><Relationship Id="rId5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1.jpg"/><Relationship Id="rId5" Type="http://schemas.openxmlformats.org/officeDocument/2006/relationships/image" Target="../media/image4.jpg"/><Relationship Id="rId6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6.jpg"/><Relationship Id="rId5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8.jpg"/><Relationship Id="rId5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11.jpg"/><Relationship Id="rId5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1.jp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파이썬 프로젝트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이름: 정태민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939550" y="4597000"/>
            <a:ext cx="585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https://github.com/aquisto535/python-project/tree/main/.vscode/project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391350"/>
            <a:ext cx="8646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바코드 QR코드 리더기 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프로젝트</a:t>
            </a:r>
            <a:r>
              <a:rPr lang="ko"/>
              <a:t>: 작동방식 설명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22"/>
          <p:cNvSpPr txBox="1"/>
          <p:nvPr>
            <p:ph idx="2" type="body"/>
          </p:nvPr>
        </p:nvSpPr>
        <p:spPr>
          <a:xfrm>
            <a:off x="4832400" y="1152475"/>
            <a:ext cx="3999900" cy="3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00" y="1152475"/>
            <a:ext cx="4179299" cy="384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 rotWithShape="1">
          <a:blip r:embed="rId4">
            <a:alphaModFix/>
          </a:blip>
          <a:srcRect b="0" l="970" r="970" t="0"/>
          <a:stretch/>
        </p:blipFill>
        <p:spPr>
          <a:xfrm>
            <a:off x="366150" y="1168025"/>
            <a:ext cx="3945450" cy="38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52475"/>
            <a:ext cx="8520600" cy="384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64300" y="391350"/>
            <a:ext cx="87681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바코드QR코드 리더기  </a:t>
            </a:r>
            <a:r>
              <a:rPr lang="ko">
                <a:latin typeface="Lato"/>
                <a:ea typeface="Lato"/>
                <a:cs typeface="Lato"/>
                <a:sym typeface="Lato"/>
              </a:rPr>
              <a:t>프로젝트</a:t>
            </a:r>
            <a:r>
              <a:rPr lang="ko"/>
              <a:t>: 작동방식 설명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23"/>
          <p:cNvSpPr txBox="1"/>
          <p:nvPr>
            <p:ph idx="2" type="body"/>
          </p:nvPr>
        </p:nvSpPr>
        <p:spPr>
          <a:xfrm>
            <a:off x="4832400" y="1152475"/>
            <a:ext cx="3999900" cy="3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00" y="1152475"/>
            <a:ext cx="4179299" cy="384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 rotWithShape="1">
          <a:blip r:embed="rId4">
            <a:alphaModFix/>
          </a:blip>
          <a:srcRect b="0" l="970" r="970" t="0"/>
          <a:stretch/>
        </p:blipFill>
        <p:spPr>
          <a:xfrm>
            <a:off x="366150" y="1168025"/>
            <a:ext cx="3945450" cy="38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52475"/>
            <a:ext cx="8520600" cy="384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300" y="1152475"/>
            <a:ext cx="8847398" cy="38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바코드 QR코드 리더기 프로젝트</a:t>
            </a:r>
            <a:r>
              <a:rPr lang="ko"/>
              <a:t>: 설정 코드 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00" y="1152475"/>
            <a:ext cx="4179299" cy="384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725" y="1152475"/>
            <a:ext cx="8740551" cy="37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725" y="1152475"/>
            <a:ext cx="8740549" cy="38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바코드 QR코드 리더기 프로젝트</a:t>
            </a:r>
            <a:r>
              <a:rPr lang="ko"/>
              <a:t>: 실행 코드 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p25"/>
          <p:cNvSpPr txBox="1"/>
          <p:nvPr>
            <p:ph idx="2" type="body"/>
          </p:nvPr>
        </p:nvSpPr>
        <p:spPr>
          <a:xfrm>
            <a:off x="4832400" y="1152475"/>
            <a:ext cx="4179300" cy="3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700002" cy="39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 rotWithShape="1">
          <a:blip r:embed="rId4">
            <a:alphaModFix/>
          </a:blip>
          <a:srcRect b="1484" l="0" r="0" t="1475"/>
          <a:stretch/>
        </p:blipFill>
        <p:spPr>
          <a:xfrm>
            <a:off x="160725" y="1115550"/>
            <a:ext cx="8850976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725" y="1115550"/>
            <a:ext cx="8850976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발표 순서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939500" y="439350"/>
            <a:ext cx="3986700" cy="42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000"/>
              <a:buAutoNum type="arabicPeriod"/>
            </a:pPr>
            <a:r>
              <a:rPr b="1" lang="ko" sz="2000"/>
              <a:t>프로젝트 소개</a:t>
            </a:r>
            <a:endParaRPr b="1" sz="20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ko" sz="1500">
                <a:latin typeface="Playfair Display"/>
                <a:ea typeface="Playfair Display"/>
                <a:cs typeface="Playfair Display"/>
                <a:sym typeface="Playfair Display"/>
              </a:rPr>
              <a:t>당근마켓 프로젝트</a:t>
            </a:r>
            <a:endParaRPr b="1"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ko" sz="1500"/>
              <a:t> 바코드 스캐너 프로젝트</a:t>
            </a:r>
            <a:endParaRPr b="1" sz="1500"/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b="1" lang="ko" sz="2000"/>
              <a:t>프로젝트 설명</a:t>
            </a:r>
            <a:endParaRPr b="1"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당근마켓 프로젝트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작동방식 설명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코드 설명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ko"/>
              <a:t>바코드 스캐너 프로젝트</a:t>
            </a:r>
            <a:endParaRPr b="1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작동방식 설명</a:t>
            </a:r>
            <a:endParaRPr b="1"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ko" sz="1500"/>
              <a:t>코드 설명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소개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6"/>
          <p:cNvCxnSpPr/>
          <p:nvPr/>
        </p:nvCxnSpPr>
        <p:spPr>
          <a:xfrm>
            <a:off x="433425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6"/>
          <p:cNvCxnSpPr/>
          <p:nvPr/>
        </p:nvCxnSpPr>
        <p:spPr>
          <a:xfrm>
            <a:off x="4941300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5414" r="2504" t="0"/>
          <a:stretch/>
        </p:blipFill>
        <p:spPr>
          <a:xfrm>
            <a:off x="4941300" y="400450"/>
            <a:ext cx="3891001" cy="304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0" l="189" r="199" t="0"/>
          <a:stretch/>
        </p:blipFill>
        <p:spPr>
          <a:xfrm>
            <a:off x="425025" y="397950"/>
            <a:ext cx="3890974" cy="30465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4294967295" type="body"/>
          </p:nvPr>
        </p:nvSpPr>
        <p:spPr>
          <a:xfrm>
            <a:off x="375050" y="3771900"/>
            <a:ext cx="41040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    </a:t>
            </a:r>
            <a:r>
              <a:rPr b="1" lang="ko" sz="2000">
                <a:solidFill>
                  <a:schemeClr val="dk1"/>
                </a:solidFill>
              </a:rPr>
              <a:t> </a:t>
            </a:r>
            <a:r>
              <a:rPr b="1" lang="ko">
                <a:solidFill>
                  <a:schemeClr val="dk1"/>
                </a:solidFill>
              </a:rPr>
              <a:t>프로젝트1: 당근마켓 프로젝트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>
            <p:ph idx="4294967295" type="body"/>
          </p:nvPr>
        </p:nvSpPr>
        <p:spPr>
          <a:xfrm>
            <a:off x="318850" y="4228050"/>
            <a:ext cx="42531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   -  당근 마켓 크롤링 + Sqlite DB 저장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5">
            <a:alphaModFix/>
          </a:blip>
          <a:srcRect b="0" l="970" r="970" t="0"/>
          <a:stretch/>
        </p:blipFill>
        <p:spPr>
          <a:xfrm>
            <a:off x="4941300" y="408675"/>
            <a:ext cx="3891000" cy="304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4174225" y="3771900"/>
            <a:ext cx="54195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       프로젝트2 : 바코드 QR코드 리더기 프로젝트  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4825256" y="4228050"/>
            <a:ext cx="39999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- 실시간 바코드 인식 + 인식 정보 저장 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설명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당근마켓 프로젝트: 작동방식 설명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832400" y="1152475"/>
            <a:ext cx="4179300" cy="3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00" y="1152475"/>
            <a:ext cx="4179299" cy="384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152475"/>
            <a:ext cx="4179298" cy="387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당근마켓 프로젝트: 크롤링 코드 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00" y="1152475"/>
            <a:ext cx="4179299" cy="384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725" y="1152475"/>
            <a:ext cx="8740551" cy="37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당근마켓 프로젝트: DB 저장 코드</a:t>
            </a:r>
            <a:r>
              <a:rPr lang="ko"/>
              <a:t> 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4832400" y="1152475"/>
            <a:ext cx="4179300" cy="3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700002" cy="39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4">
            <a:alphaModFix/>
          </a:blip>
          <a:srcRect b="1484" l="0" r="0" t="1475"/>
          <a:stretch/>
        </p:blipFill>
        <p:spPr>
          <a:xfrm>
            <a:off x="160725" y="1115550"/>
            <a:ext cx="8850976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03600" y="391350"/>
            <a:ext cx="8754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바코드 QR코드 리더기 프로젝트</a:t>
            </a:r>
            <a:r>
              <a:rPr lang="ko"/>
              <a:t>: 작동방식 설명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00" y="1152475"/>
            <a:ext cx="4179299" cy="384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970" r="970" t="0"/>
          <a:stretch/>
        </p:blipFill>
        <p:spPr>
          <a:xfrm>
            <a:off x="338925" y="1152475"/>
            <a:ext cx="3945450" cy="38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 rotWithShape="1">
          <a:blip r:embed="rId5">
            <a:alphaModFix/>
          </a:blip>
          <a:srcRect b="0" l="8691" r="8691" t="0"/>
          <a:stretch/>
        </p:blipFill>
        <p:spPr>
          <a:xfrm>
            <a:off x="4572000" y="1176000"/>
            <a:ext cx="4179301" cy="381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176000"/>
            <a:ext cx="4179301" cy="38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