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05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9847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Apa itu Django?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Django adalah sebuah framework web backend, server side open-source yang ditulis dalam Python. Django cocok untuk aplikasi web yang database-driven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Kelebihan Django</a:t>
            </a:r>
            <a:endParaRPr lang="en-US" sz="43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60202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Arsitektur MVT Django</a:t>
            </a:r>
            <a:endParaRPr lang="en-US" sz="43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388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Fitur-fitur Django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Admin Panel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Antarmuka admin yang otomatis terbuat untuk mengelola aplikasi.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Django ORM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Object Relational Mapping untuk mengakses basis data relasional dengan efisien.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Keamanan Terpadu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Sistem keamanan built-in untuk melindungi aplikasi dari ancaman umum.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662357"/>
            <a:ext cx="6281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Cara menginstal Django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12156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037993" y="4856321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Install Python dan pip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67137" y="391215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5249" dirty="0"/>
          </a:p>
        </p:txBody>
      </p:sp>
      <p:sp>
        <p:nvSpPr>
          <p:cNvPr id="8" name="Text 5"/>
          <p:cNvSpPr/>
          <p:nvPr/>
        </p:nvSpPr>
        <p:spPr>
          <a:xfrm>
            <a:off x="5667137" y="4856321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buat virtual environment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6400" y="391215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5249" dirty="0"/>
          </a:p>
        </p:txBody>
      </p:sp>
      <p:sp>
        <p:nvSpPr>
          <p:cNvPr id="10" name="Text 7"/>
          <p:cNvSpPr/>
          <p:nvPr/>
        </p:nvSpPr>
        <p:spPr>
          <a:xfrm>
            <a:off x="9296400" y="485632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Buka terminal dan jalankan "pip install django"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535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Membuat aplikasi pertama dengan Django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386620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4394240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45350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Membuat proyek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4535091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Mendefinisikan model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45350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Mengatur URL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5031343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268855" y="51721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Membuat aplikasi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785009" y="5172194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Mendefinisikan view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297353" y="51721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Menjalankan server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114</Words>
  <Application>Microsoft Office PowerPoint</Application>
  <PresentationFormat>Custom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Instrument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Tjoargen Redja</cp:lastModifiedBy>
  <cp:revision>2</cp:revision>
  <dcterms:created xsi:type="dcterms:W3CDTF">2024-03-13T03:24:42Z</dcterms:created>
  <dcterms:modified xsi:type="dcterms:W3CDTF">2024-03-13T04:57:16Z</dcterms:modified>
</cp:coreProperties>
</file>