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73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4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31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9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9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0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53C61C4-4604-43D7-95F9-88C3200C335D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375BBA4-837F-4EEE-98E9-242902373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latin typeface="Arial Black" panose="020B0A04020102020204" pitchFamily="34" charset="0"/>
              </a:rPr>
              <a:t>Книжный каталог</a:t>
            </a:r>
            <a:endParaRPr lang="ru-RU" sz="44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Выполнил</a:t>
            </a:r>
            <a:r>
              <a:rPr lang="en-US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: </a:t>
            </a:r>
            <a:r>
              <a:rPr lang="ru-RU" dirty="0" smtClean="0">
                <a:solidFill>
                  <a:schemeClr val="tx1"/>
                </a:solidFill>
                <a:latin typeface="Bahnschrift Light" panose="020B0502040204020203" pitchFamily="34" charset="0"/>
              </a:rPr>
              <a:t>Кудасов Глеб 2021</a:t>
            </a:r>
            <a:endParaRPr lang="ru-RU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588" y="118110"/>
            <a:ext cx="10695924" cy="82486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Arial Black" panose="020B0A04020102020204" pitchFamily="34" charset="0"/>
              </a:rPr>
              <a:t>Возможности и вид программы</a:t>
            </a:r>
            <a:endParaRPr lang="ru-RU" sz="44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258588" y="1029754"/>
            <a:ext cx="4577223" cy="731520"/>
          </a:xfrm>
          <a:solidFill>
            <a:schemeClr val="accent1">
              <a:alpha val="3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Объект 2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8" y="2445175"/>
            <a:ext cx="3760962" cy="4098500"/>
          </a:xfr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3"/>
          </p:nvPr>
        </p:nvSpPr>
        <p:spPr>
          <a:xfrm>
            <a:off x="6012180" y="1344323"/>
            <a:ext cx="4568190" cy="731520"/>
          </a:xfrm>
          <a:solidFill>
            <a:schemeClr val="accent1">
              <a:alpha val="34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Закладки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Объект 2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45175"/>
            <a:ext cx="3731895" cy="4076167"/>
          </a:xfr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12180" y="2075843"/>
            <a:ext cx="373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Просмотр сохраненных книг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499" y="1798844"/>
            <a:ext cx="46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книг по названию, подбор по параметрам, добавление в избранное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876" y="1003090"/>
            <a:ext cx="4570857" cy="731520"/>
          </a:xfrm>
          <a:solidFill>
            <a:schemeClr val="accent1">
              <a:alpha val="34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" y="2079623"/>
            <a:ext cx="4480560" cy="4511675"/>
          </a:xfr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930265" y="1003090"/>
            <a:ext cx="4568190" cy="731520"/>
          </a:xfrm>
          <a:solidFill>
            <a:schemeClr val="accent1">
              <a:alpha val="34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Диалоговое окно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55" y="2079623"/>
            <a:ext cx="4480560" cy="4511675"/>
          </a:xfr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23876" y="1710291"/>
            <a:ext cx="466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Добавление, изменение и удаление книг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30265" y="1710291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 книги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0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3" y="109008"/>
            <a:ext cx="10772775" cy="165819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 Black" panose="020B0A04020102020204" pitchFamily="34" charset="0"/>
              </a:rPr>
              <a:t>Устройство и используемые технологии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3" y="1927261"/>
            <a:ext cx="2149671" cy="3699683"/>
          </a:xfrm>
          <a:solidFill>
            <a:schemeClr val="accent1">
              <a:alpha val="34000"/>
            </a:schemeClr>
          </a:solidFill>
        </p:spPr>
        <p:txBody>
          <a:bodyPr/>
          <a:lstStyle/>
          <a:p>
            <a:r>
              <a:rPr lang="ru-RU" dirty="0" smtClean="0"/>
              <a:t>Технологии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-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- PyQt5</a:t>
            </a:r>
          </a:p>
          <a:p>
            <a:r>
              <a:rPr lang="en-US" dirty="0" smtClean="0"/>
              <a:t>- shelve</a:t>
            </a:r>
          </a:p>
          <a:p>
            <a:r>
              <a:rPr lang="en-US" dirty="0" smtClean="0"/>
              <a:t>- os, path</a:t>
            </a:r>
          </a:p>
          <a:p>
            <a:r>
              <a:rPr lang="en-US" dirty="0" smtClean="0"/>
              <a:t>- sqlite3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77" y="1927261"/>
            <a:ext cx="2647950" cy="3699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3610" y="1927261"/>
            <a:ext cx="4163627" cy="4524315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Проект включает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en-US" sz="2400" dirty="0" smtClean="0"/>
              <a:t>- </a:t>
            </a:r>
            <a:r>
              <a:rPr lang="ru-RU" sz="2400" dirty="0" smtClean="0"/>
              <a:t>2 </a:t>
            </a:r>
            <a:r>
              <a:rPr lang="en-US" sz="2400" dirty="0" smtClean="0"/>
              <a:t>.py </a:t>
            </a:r>
            <a:r>
              <a:rPr lang="ru-RU" sz="2400" dirty="0" smtClean="0"/>
              <a:t>файла (каталог и диалоговое окно)</a:t>
            </a:r>
          </a:p>
          <a:p>
            <a:r>
              <a:rPr lang="en-US" sz="2400" dirty="0" smtClean="0"/>
              <a:t>- </a:t>
            </a:r>
            <a:r>
              <a:rPr lang="ru-RU" sz="2400" dirty="0" smtClean="0"/>
              <a:t>2 .</a:t>
            </a:r>
            <a:r>
              <a:rPr lang="en-US" sz="2400" dirty="0" smtClean="0"/>
              <a:t>ui </a:t>
            </a:r>
            <a:r>
              <a:rPr lang="ru-RU" sz="2400" dirty="0" smtClean="0"/>
              <a:t>файла (дизайн)</a:t>
            </a:r>
          </a:p>
          <a:p>
            <a:r>
              <a:rPr lang="ru-RU" sz="2400" dirty="0" smtClean="0"/>
              <a:t>- БД с 2 таблицами</a:t>
            </a:r>
          </a:p>
          <a:p>
            <a:r>
              <a:rPr lang="ru-RU" sz="2400" dirty="0" smtClean="0"/>
              <a:t>- Изображения для программы</a:t>
            </a:r>
          </a:p>
          <a:p>
            <a:r>
              <a:rPr lang="ru-RU" sz="2400" dirty="0" smtClean="0"/>
              <a:t>- </a:t>
            </a:r>
            <a:r>
              <a:rPr lang="en-US" sz="2400" dirty="0" smtClean="0"/>
              <a:t>3 </a:t>
            </a:r>
            <a:r>
              <a:rPr lang="ru-RU" sz="2400" dirty="0" smtClean="0"/>
              <a:t>файла </a:t>
            </a:r>
            <a:r>
              <a:rPr lang="en-US" sz="2400" dirty="0" smtClean="0"/>
              <a:t>‘nigi’ – </a:t>
            </a:r>
            <a:r>
              <a:rPr lang="ru-RU" sz="2400" dirty="0" smtClean="0"/>
              <a:t>для хранения информации</a:t>
            </a:r>
          </a:p>
          <a:p>
            <a:r>
              <a:rPr lang="ru-RU" sz="2400" dirty="0" smtClean="0"/>
              <a:t>- 2 папки для хранения текстовых файлов и изображений для книг</a:t>
            </a:r>
          </a:p>
        </p:txBody>
      </p:sp>
    </p:spTree>
    <p:extLst>
      <p:ext uri="{BB962C8B-B14F-4D97-AF65-F5344CB8AC3E}">
        <p14:creationId xmlns:p14="http://schemas.microsoft.com/office/powerpoint/2010/main" val="26038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1076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47750" y="276552"/>
            <a:ext cx="11439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Спасибо за внимание! </a:t>
            </a:r>
            <a:r>
              <a:rPr lang="ru-RU" sz="2800" dirty="0">
                <a:solidFill>
                  <a:schemeClr val="bg1"/>
                </a:solidFill>
              </a:rPr>
              <a:t>Да хранит вас Бог-Император </a:t>
            </a:r>
            <a:r>
              <a:rPr lang="ru-RU" sz="2800" dirty="0" smtClean="0">
                <a:solidFill>
                  <a:schemeClr val="bg1"/>
                </a:solidFill>
              </a:rPr>
              <a:t>Человечества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77</TotalTime>
  <Words>120</Words>
  <Application>Microsoft Office PowerPoint</Application>
  <PresentationFormat>Широкоэкранный</PresentationFormat>
  <Paragraphs>26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Bahnschrift Light</vt:lpstr>
      <vt:lpstr>Calibri Light</vt:lpstr>
      <vt:lpstr>Times New Roman</vt:lpstr>
      <vt:lpstr>Метрополия</vt:lpstr>
      <vt:lpstr>Книжный каталог</vt:lpstr>
      <vt:lpstr>Возможности и вид программы</vt:lpstr>
      <vt:lpstr>Презентация PowerPoint</vt:lpstr>
      <vt:lpstr>Устройство и используемые технологии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Библиариум</dc:title>
  <dc:creator>hok4ge</dc:creator>
  <cp:lastModifiedBy>hok4ge</cp:lastModifiedBy>
  <cp:revision>10</cp:revision>
  <dcterms:created xsi:type="dcterms:W3CDTF">2021-11-08T20:07:26Z</dcterms:created>
  <dcterms:modified xsi:type="dcterms:W3CDTF">2021-11-17T11:02:24Z</dcterms:modified>
</cp:coreProperties>
</file>