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8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18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0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01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40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48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00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2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43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69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45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C61C4-4604-43D7-95F9-88C3200C3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0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Библиариум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Грандиозный проект на </a:t>
            </a:r>
            <a:r>
              <a:rPr lang="en-US" dirty="0" smtClean="0"/>
              <a:t>PyQT5</a:t>
            </a:r>
            <a:endParaRPr lang="ru-RU" dirty="0"/>
          </a:p>
        </p:txBody>
      </p:sp>
      <p:pic>
        <p:nvPicPr>
          <p:cNvPr id="1026" name="Picture 2" descr="Библиарий | Warhammer 40000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690561"/>
            <a:ext cx="3419475" cy="556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13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Библиариум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Библиариум</dc:title>
  <dc:creator>hok4ge</dc:creator>
  <cp:lastModifiedBy>hok4ge</cp:lastModifiedBy>
  <cp:revision>1</cp:revision>
  <dcterms:created xsi:type="dcterms:W3CDTF">2021-11-08T20:07:26Z</dcterms:created>
  <dcterms:modified xsi:type="dcterms:W3CDTF">2021-11-08T20:08:47Z</dcterms:modified>
</cp:coreProperties>
</file>