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06A"/>
    <a:srgbClr val="20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7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7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04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7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86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25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37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E22A-F354-443E-9BB3-E6596A0A018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73984-6DA3-4E28-926C-2D98DDFB9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3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208475" y="0"/>
            <a:ext cx="3983525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33287" y="6219825"/>
            <a:ext cx="4620663" cy="450850"/>
          </a:xfrm>
          <a:noFill/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Глеб Кудасов 2022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39150" y="358515"/>
            <a:ext cx="3629025" cy="403485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Астрономикон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Прямоугольный треугольник 4"/>
          <p:cNvSpPr/>
          <p:nvPr/>
        </p:nvSpPr>
        <p:spPr>
          <a:xfrm rot="10800000">
            <a:off x="5410201" y="0"/>
            <a:ext cx="6781799" cy="6858000"/>
          </a:xfrm>
          <a:prstGeom prst="rtTriangle">
            <a:avLst/>
          </a:prstGeom>
          <a:solidFill>
            <a:srgbClr val="4A206A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6795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61925"/>
            <a:ext cx="34766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9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526"/>
            <a:ext cx="12296775" cy="6867528"/>
          </a:xfrm>
        </p:spPr>
      </p:pic>
      <p:sp>
        <p:nvSpPr>
          <p:cNvPr id="4" name="Прямоугольный треугольник 3"/>
          <p:cNvSpPr/>
          <p:nvPr/>
        </p:nvSpPr>
        <p:spPr>
          <a:xfrm rot="10800000">
            <a:off x="5324471" y="-9526"/>
            <a:ext cx="6972302" cy="6867526"/>
          </a:xfrm>
          <a:prstGeom prst="rtTriangle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700" y="0"/>
            <a:ext cx="54483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экран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2" y="600074"/>
            <a:ext cx="4718446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2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695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Широкоэкранный</PresentationFormat>
  <Paragraphs>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Выполнил: Глеб Кудасов 2022</vt:lpstr>
      <vt:lpstr>Идея</vt:lpstr>
      <vt:lpstr>Главный экран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Выполнил: Глеб Кудасов 2022</dc:title>
  <dc:creator>hok4ge</dc:creator>
  <cp:lastModifiedBy>hok4ge</cp:lastModifiedBy>
  <cp:revision>4</cp:revision>
  <dcterms:created xsi:type="dcterms:W3CDTF">2022-01-19T21:08:47Z</dcterms:created>
  <dcterms:modified xsi:type="dcterms:W3CDTF">2022-01-19T21:41:34Z</dcterms:modified>
</cp:coreProperties>
</file>